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06" r:id="rId2"/>
    <p:sldId id="309" r:id="rId3"/>
    <p:sldId id="270" r:id="rId4"/>
    <p:sldId id="310" r:id="rId5"/>
    <p:sldId id="274" r:id="rId6"/>
    <p:sldId id="311" r:id="rId7"/>
    <p:sldId id="321" r:id="rId8"/>
    <p:sldId id="308" r:id="rId9"/>
    <p:sldId id="269" r:id="rId10"/>
    <p:sldId id="318" r:id="rId11"/>
    <p:sldId id="305" r:id="rId12"/>
    <p:sldId id="317" r:id="rId13"/>
    <p:sldId id="277" r:id="rId14"/>
    <p:sldId id="315" r:id="rId15"/>
    <p:sldId id="302" r:id="rId16"/>
    <p:sldId id="316" r:id="rId17"/>
    <p:sldId id="303" r:id="rId18"/>
    <p:sldId id="313" r:id="rId19"/>
    <p:sldId id="272" r:id="rId20"/>
    <p:sldId id="312" r:id="rId21"/>
    <p:sldId id="322" r:id="rId22"/>
    <p:sldId id="320" r:id="rId23"/>
    <p:sldId id="323" r:id="rId24"/>
    <p:sldId id="319" r:id="rId25"/>
    <p:sldId id="324" r:id="rId26"/>
  </p:sldIdLst>
  <p:sldSz cx="9144000" cy="6858000" type="screen4x3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008000"/>
    <a:srgbClr val="FF0000"/>
    <a:srgbClr val="C4BD97"/>
    <a:srgbClr val="000099"/>
    <a:srgbClr val="0000CC"/>
    <a:srgbClr val="FFFFFF"/>
    <a:srgbClr val="FFFF99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vertBarState="minimized" horzBarState="maximized">
    <p:restoredLeft sz="15621" autoAdjust="0"/>
    <p:restoredTop sz="94699" autoAdjust="0"/>
  </p:normalViewPr>
  <p:slideViewPr>
    <p:cSldViewPr>
      <p:cViewPr varScale="1">
        <p:scale>
          <a:sx n="73" d="100"/>
          <a:sy n="73" d="100"/>
        </p:scale>
        <p:origin x="54" y="15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3" d="100"/>
        <a:sy n="7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jpeg>
</file>

<file path=ppt/media/image3.jpg>
</file>

<file path=ppt/media/image4.jpeg>
</file>

<file path=ppt/media/image5.jp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2A61D-05BE-4614-9FF5-B90AB0B1C230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9"/>
            <a:ext cx="3037840" cy="4618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15463-741D-4F36-89F4-5BAB7D52E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75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4CE335-A83D-4485-B89B-2776FA080C83}" type="slidenum">
              <a:rPr lang="en-US"/>
              <a:pPr/>
              <a:t>3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77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27F296-BCBD-42EF-B05A-2D3848F3C5DF}" type="slidenum">
              <a:rPr lang="en-US"/>
              <a:pPr/>
              <a:t>15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6029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D894E4-04D3-4BE8-8E09-9DE1881F1F81}" type="slidenum">
              <a:rPr lang="en-US"/>
              <a:pPr/>
              <a:t>17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7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267F54-1807-47D8-9CCC-6EF7B742E258}" type="slidenum">
              <a:rPr lang="en-US"/>
              <a:pPr/>
              <a:t>18</a:t>
            </a:fld>
            <a:endParaRPr lang="en-US"/>
          </a:p>
        </p:txBody>
      </p:sp>
      <p:sp>
        <p:nvSpPr>
          <p:cNvPr id="188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8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9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B5E8ED-0E10-40C0-A2FB-4B9BF40FE455}" type="slidenum">
              <a:rPr lang="en-US"/>
              <a:pPr/>
              <a:t>19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080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54CB20E-E33D-4AE5-A0CF-3F0C258B8509}" type="slidenum">
              <a:rPr lang="en-US"/>
              <a:pPr/>
              <a:t>20</a:t>
            </a:fld>
            <a:endParaRPr lang="en-US"/>
          </a:p>
        </p:txBody>
      </p:sp>
      <p:sp>
        <p:nvSpPr>
          <p:cNvPr id="225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1663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4CE335-A83D-4485-B89B-2776FA080C83}" type="slidenum">
              <a:rPr lang="en-US"/>
              <a:pPr/>
              <a:t>21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60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15463-741D-4F36-89F4-5BAB7D52E87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560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7D6680-943F-4040-979A-397E6F18FE85}" type="slidenum">
              <a:rPr lang="en-US"/>
              <a:pPr/>
              <a:t>23</a:t>
            </a:fld>
            <a:endParaRPr lang="en-US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172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06CB4C-6AB8-4E29-AD2B-3C8FBE9ED030}" type="slidenum">
              <a:rPr lang="en-US"/>
              <a:pPr/>
              <a:t>24</a:t>
            </a:fld>
            <a:endParaRPr lang="en-US"/>
          </a:p>
        </p:txBody>
      </p:sp>
      <p:sp>
        <p:nvSpPr>
          <p:cNvPr id="14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805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B5E8ED-0E10-40C0-A2FB-4B9BF40FE455}" type="slidenum">
              <a:rPr lang="en-US"/>
              <a:pPr/>
              <a:t>25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401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7D6680-943F-4040-979A-397E6F18FE85}" type="slidenum">
              <a:rPr lang="en-US"/>
              <a:pPr/>
              <a:t>5</a:t>
            </a:fld>
            <a:endParaRPr lang="en-US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35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7D6680-943F-4040-979A-397E6F18FE85}" type="slidenum">
              <a:rPr lang="en-US"/>
              <a:pPr/>
              <a:t>7</a:t>
            </a:fld>
            <a:endParaRPr lang="en-US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122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27F296-BCBD-42EF-B05A-2D3848F3C5DF}" type="slidenum">
              <a:rPr lang="en-US"/>
              <a:pPr/>
              <a:t>9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12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15463-741D-4F36-89F4-5BAB7D52E8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712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D894E4-04D3-4BE8-8E09-9DE1881F1F81}" type="slidenum">
              <a:rPr lang="en-US"/>
              <a:pPr/>
              <a:t>11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16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15463-741D-4F36-89F4-5BAB7D52E8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56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ECA735-F2EB-48E5-8145-12655CD45668}" type="slidenum">
              <a:rPr lang="en-US"/>
              <a:pPr/>
              <a:t>13</a:t>
            </a:fld>
            <a:endParaRPr lang="en-US"/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882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E1BB4D-DE9A-4E9F-BEB8-3FFEE4BA6FA0}" type="slidenum">
              <a:rPr lang="en-US"/>
              <a:pPr/>
              <a:t>14</a:t>
            </a:fld>
            <a:endParaRPr lang="en-US"/>
          </a:p>
        </p:txBody>
      </p:sp>
      <p:sp>
        <p:nvSpPr>
          <p:cNvPr id="245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21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58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6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45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489" y="275333"/>
            <a:ext cx="8229023" cy="58504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489" y="6244828"/>
            <a:ext cx="2133023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489" y="6244828"/>
            <a:ext cx="2895023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489" y="6244828"/>
            <a:ext cx="2133023" cy="476250"/>
          </a:xfrm>
        </p:spPr>
        <p:txBody>
          <a:bodyPr/>
          <a:lstStyle>
            <a:lvl1pPr>
              <a:defRPr/>
            </a:lvl1pPr>
          </a:lstStyle>
          <a:p>
            <a:fld id="{730C9D28-2E41-487F-B8F3-7876E2401F4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22102"/>
      </p:ext>
    </p:extLst>
  </p:cSld>
  <p:clrMapOvr>
    <a:masterClrMapping/>
  </p:clrMapOvr>
  <p:transition spd="slow" advClick="0" advTm="6000">
    <p:newsfla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48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880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07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367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57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049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53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01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46262-D7BC-4E63-AB5D-20B9D7CB6EAC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D1F20-F138-4EB6-A2B0-6D01ADF1F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43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1027" name="Picture 3" descr="C:\Users\Tham Le\Desktop\Calendar\1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20000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4"/>
            <p:cNvSpPr txBox="1"/>
            <p:nvPr/>
          </p:nvSpPr>
          <p:spPr>
            <a:xfrm>
              <a:off x="4724400" y="76200"/>
              <a:ext cx="44196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Xuân</a:t>
              </a:r>
              <a:r>
                <a:rPr lang="en-US" sz="48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 </a:t>
              </a:r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Giáp</a:t>
              </a:r>
              <a:r>
                <a:rPr lang="en-US" sz="48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 </a:t>
              </a:r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/>
                </a:rPr>
                <a:t>Ng</a:t>
              </a:r>
              <a:r>
                <a:rPr lang="en-US" sz="48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/>
                  <a:cs typeface="Times New Roman" panose="02020603050405020304" pitchFamily="18" charset="0"/>
                </a:rPr>
                <a:t>ọ</a:t>
              </a:r>
              <a:endParaRPr lang="en-US" sz="4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/>
                <a:cs typeface="Times New Roman" panose="02020603050405020304" pitchFamily="18" charset="0"/>
              </a:endParaRPr>
            </a:p>
            <a:p>
              <a:pPr algn="ctr"/>
              <a:r>
                <a:rPr lang="en-US" sz="48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Edwardian Script ITC" pitchFamily="66" charset="0"/>
                </a:rPr>
                <a:t>2014</a:t>
              </a:r>
              <a:endParaRPr 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itchFamily="66" charset="0"/>
              </a:endParaRPr>
            </a:p>
          </p:txBody>
        </p:sp>
        <p:pic>
          <p:nvPicPr>
            <p:cNvPr id="10" name="Picture 3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r="25000"/>
            <a:stretch/>
          </p:blipFill>
          <p:spPr bwMode="auto">
            <a:xfrm>
              <a:off x="6792433" y="3352800"/>
              <a:ext cx="914400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194" r="49515"/>
            <a:stretch/>
          </p:blipFill>
          <p:spPr bwMode="auto">
            <a:xfrm>
              <a:off x="6781800" y="2438400"/>
              <a:ext cx="925033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5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4806"/>
            <a:stretch/>
          </p:blipFill>
          <p:spPr bwMode="auto">
            <a:xfrm>
              <a:off x="6783573" y="1520456"/>
              <a:ext cx="921488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6" descr="C:\Users\Tham Le\Desktop\images (1)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806"/>
            <a:stretch/>
          </p:blipFill>
          <p:spPr bwMode="auto">
            <a:xfrm>
              <a:off x="6781800" y="4267200"/>
              <a:ext cx="921489" cy="914400"/>
            </a:xfrm>
            <a:prstGeom prst="diamond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4879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38545" y="1907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90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000" y="62278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Dời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đổi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thói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lắm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thị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phi.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Trăm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năm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chung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đỉnh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gì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?</a:t>
            </a: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nguồn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phàm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gội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Danh mà chi, lợi ấy mà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49" y="451667"/>
            <a:ext cx="765810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60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5" name="Line 3"/>
          <p:cNvSpPr>
            <a:spLocks noChangeShapeType="1"/>
          </p:cNvSpPr>
          <p:nvPr/>
        </p:nvSpPr>
        <p:spPr bwMode="auto">
          <a:xfrm>
            <a:off x="278535" y="221456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6" name="Line 4"/>
          <p:cNvSpPr>
            <a:spLocks noChangeShapeType="1"/>
          </p:cNvSpPr>
          <p:nvPr/>
        </p:nvSpPr>
        <p:spPr bwMode="auto">
          <a:xfrm>
            <a:off x="278535" y="3143250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7" name="Line 5"/>
          <p:cNvSpPr>
            <a:spLocks noChangeShapeType="1"/>
          </p:cNvSpPr>
          <p:nvPr/>
        </p:nvSpPr>
        <p:spPr bwMode="auto">
          <a:xfrm>
            <a:off x="278535" y="407193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8" name="Line 6"/>
          <p:cNvSpPr>
            <a:spLocks noChangeShapeType="1"/>
          </p:cNvSpPr>
          <p:nvPr/>
        </p:nvSpPr>
        <p:spPr bwMode="auto">
          <a:xfrm>
            <a:off x="278535" y="5000625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9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0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1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2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399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3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4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5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6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7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2770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2772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2773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2774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2775" name="Line 23"/>
          <p:cNvSpPr>
            <a:spLocks noChangeShapeType="1"/>
          </p:cNvSpPr>
          <p:nvPr/>
        </p:nvSpPr>
        <p:spPr bwMode="auto">
          <a:xfrm>
            <a:off x="278535" y="5929313"/>
            <a:ext cx="8656205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96" name="Text Box 44"/>
          <p:cNvSpPr txBox="1">
            <a:spLocks noChangeArrowheads="1"/>
          </p:cNvSpPr>
          <p:nvPr/>
        </p:nvSpPr>
        <p:spPr bwMode="auto">
          <a:xfrm>
            <a:off x="278534" y="5929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 smtClean="0">
                <a:solidFill>
                  <a:srgbClr val="FF0066"/>
                </a:solidFill>
              </a:rPr>
              <a:t>                  </a:t>
            </a:r>
            <a:endParaRPr lang="en-US" sz="1700" b="1" dirty="0">
              <a:solidFill>
                <a:srgbClr val="FF0066"/>
              </a:solidFill>
            </a:endParaRPr>
          </a:p>
        </p:txBody>
      </p:sp>
      <p:sp>
        <p:nvSpPr>
          <p:cNvPr id="202797" name="Text Box 45"/>
          <p:cNvSpPr txBox="1">
            <a:spLocks noChangeArrowheads="1"/>
          </p:cNvSpPr>
          <p:nvPr/>
        </p:nvSpPr>
        <p:spPr bwMode="auto">
          <a:xfrm>
            <a:off x="207819" y="6171650"/>
            <a:ext cx="865909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</a:t>
            </a:r>
            <a:r>
              <a:rPr lang="en-US" sz="1300" b="1" i="1" dirty="0" smtClean="0">
                <a:solidFill>
                  <a:srgbClr val="12BED0"/>
                </a:solidFill>
              </a:rPr>
              <a:t>  </a:t>
            </a:r>
            <a:endParaRPr lang="en-US" sz="1300" b="1" i="1" dirty="0">
              <a:solidFill>
                <a:srgbClr val="12BED0"/>
              </a:solidFill>
            </a:endParaRPr>
          </a:p>
        </p:txBody>
      </p:sp>
      <p:sp>
        <p:nvSpPr>
          <p:cNvPr id="202801" name="Line 49"/>
          <p:cNvSpPr>
            <a:spLocks noChangeShapeType="1"/>
          </p:cNvSpPr>
          <p:nvPr/>
        </p:nvSpPr>
        <p:spPr bwMode="auto">
          <a:xfrm>
            <a:off x="5195455" y="1357312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47" name="Text Box 45"/>
          <p:cNvSpPr txBox="1">
            <a:spLocks noChangeArrowheads="1"/>
          </p:cNvSpPr>
          <p:nvPr/>
        </p:nvSpPr>
        <p:spPr bwMode="auto">
          <a:xfrm>
            <a:off x="92364" y="99715"/>
            <a:ext cx="8936182" cy="423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May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5</a:t>
            </a:r>
          </a:p>
        </p:txBody>
      </p:sp>
      <p:sp>
        <p:nvSpPr>
          <p:cNvPr id="48" name="Text Box 23"/>
          <p:cNvSpPr txBox="1">
            <a:spLocks noChangeArrowheads="1"/>
          </p:cNvSpPr>
          <p:nvPr/>
        </p:nvSpPr>
        <p:spPr bwMode="auto">
          <a:xfrm>
            <a:off x="278534" y="1295400"/>
            <a:ext cx="8588375" cy="346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 smtClean="0">
                <a:solidFill>
                  <a:schemeClr val="bg1">
                    <a:lumMod val="75000"/>
                  </a:schemeClr>
                </a:solidFill>
              </a:rPr>
              <a:t>Apr 26           27               28                 29               30</a:t>
            </a:r>
            <a:r>
              <a:rPr lang="en-US" sz="1700" b="1" dirty="0" smtClean="0">
                <a:solidFill>
                  <a:srgbClr val="FF3399"/>
                </a:solidFill>
              </a:rPr>
              <a:t>                 1                   2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49" name="Text Box 24"/>
          <p:cNvSpPr txBox="1">
            <a:spLocks noChangeArrowheads="1"/>
          </p:cNvSpPr>
          <p:nvPr/>
        </p:nvSpPr>
        <p:spPr bwMode="auto">
          <a:xfrm>
            <a:off x="278534" y="1527301"/>
            <a:ext cx="8121736" cy="315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8/3T                  9                     10                   11                   12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13                      14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50" name="Text Box 25"/>
          <p:cNvSpPr txBox="1">
            <a:spLocks noChangeArrowheads="1"/>
          </p:cNvSpPr>
          <p:nvPr/>
        </p:nvSpPr>
        <p:spPr bwMode="auto">
          <a:xfrm>
            <a:off x="264392" y="21717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3399"/>
                </a:solidFill>
              </a:rPr>
              <a:t>3   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4                  </a:t>
            </a:r>
            <a:r>
              <a:rPr lang="en-US" sz="1700" b="1" dirty="0">
                <a:solidFill>
                  <a:srgbClr val="FF3399"/>
                </a:solidFill>
              </a:rPr>
              <a:t>5  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6                 7                   8                   </a:t>
            </a:r>
            <a:r>
              <a:rPr lang="en-US" sz="1700" b="1" dirty="0">
                <a:solidFill>
                  <a:srgbClr val="FF3399"/>
                </a:solidFill>
              </a:rPr>
              <a:t>9                                                                         </a:t>
            </a:r>
          </a:p>
        </p:txBody>
      </p:sp>
      <p:sp>
        <p:nvSpPr>
          <p:cNvPr id="55" name="Text Box 26"/>
          <p:cNvSpPr txBox="1">
            <a:spLocks noChangeArrowheads="1"/>
          </p:cNvSpPr>
          <p:nvPr/>
        </p:nvSpPr>
        <p:spPr bwMode="auto">
          <a:xfrm>
            <a:off x="215899" y="2409465"/>
            <a:ext cx="8010523" cy="300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 15                       16                    17                     18                     19                     20                     21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56" name="Text Box 27"/>
          <p:cNvSpPr txBox="1">
            <a:spLocks noChangeArrowheads="1"/>
          </p:cNvSpPr>
          <p:nvPr/>
        </p:nvSpPr>
        <p:spPr bwMode="auto">
          <a:xfrm>
            <a:off x="278534" y="31242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3399"/>
                </a:solidFill>
              </a:rPr>
              <a:t>10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 11                12                </a:t>
            </a:r>
            <a:r>
              <a:rPr lang="en-US" sz="1700" b="1" dirty="0">
                <a:solidFill>
                  <a:srgbClr val="FF3399"/>
                </a:solidFill>
              </a:rPr>
              <a:t>13              </a:t>
            </a:r>
            <a:r>
              <a:rPr lang="en-US" sz="1700" b="1" dirty="0" smtClean="0">
                <a:solidFill>
                  <a:srgbClr val="FF3399"/>
                </a:solidFill>
              </a:rPr>
              <a:t> </a:t>
            </a:r>
            <a:r>
              <a:rPr lang="en-US" sz="1700" b="1" dirty="0">
                <a:solidFill>
                  <a:srgbClr val="FF3399"/>
                </a:solidFill>
              </a:rPr>
              <a:t>14            </a:t>
            </a:r>
            <a:r>
              <a:rPr lang="en-US" sz="1700" b="1" dirty="0" smtClean="0">
                <a:solidFill>
                  <a:srgbClr val="FF3399"/>
                </a:solidFill>
              </a:rPr>
              <a:t>     15                 16                                                            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57" name="Text Box 29"/>
          <p:cNvSpPr txBox="1">
            <a:spLocks noChangeArrowheads="1"/>
          </p:cNvSpPr>
          <p:nvPr/>
        </p:nvSpPr>
        <p:spPr bwMode="auto">
          <a:xfrm>
            <a:off x="278534" y="40386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 smtClean="0">
                <a:solidFill>
                  <a:srgbClr val="FF3399"/>
                </a:solidFill>
              </a:rPr>
              <a:t>17                 18                19                 20               21                 22                 23                                                      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58" name="Text Box 30"/>
          <p:cNvSpPr txBox="1">
            <a:spLocks noChangeArrowheads="1"/>
          </p:cNvSpPr>
          <p:nvPr/>
        </p:nvSpPr>
        <p:spPr bwMode="auto">
          <a:xfrm>
            <a:off x="152400" y="4319019"/>
            <a:ext cx="7938653" cy="33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3399FF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29                       </a:t>
            </a:r>
            <a:r>
              <a:rPr lang="en-US" sz="1600" b="1" i="1" dirty="0" smtClean="0">
                <a:solidFill>
                  <a:srgbClr val="00B050"/>
                </a:solidFill>
              </a:rPr>
              <a:t>1/4T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2                       3                      4                       5                        6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59" name="Text Box 31"/>
          <p:cNvSpPr txBox="1">
            <a:spLocks noChangeArrowheads="1"/>
          </p:cNvSpPr>
          <p:nvPr/>
        </p:nvSpPr>
        <p:spPr bwMode="auto">
          <a:xfrm>
            <a:off x="278534" y="49530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3399"/>
                </a:solidFill>
              </a:rPr>
              <a:t>24                 </a:t>
            </a:r>
            <a:r>
              <a:rPr lang="en-US" sz="1700" b="1" dirty="0" smtClean="0">
                <a:solidFill>
                  <a:srgbClr val="FF3399"/>
                </a:solidFill>
              </a:rPr>
              <a:t>25                26                 27               28                 29                 30                                                                                        </a:t>
            </a:r>
            <a:endParaRPr lang="en-US" sz="1700" b="1" dirty="0">
              <a:solidFill>
                <a:srgbClr val="FF3399"/>
              </a:solidFill>
            </a:endParaRPr>
          </a:p>
        </p:txBody>
      </p:sp>
      <p:sp>
        <p:nvSpPr>
          <p:cNvPr id="60" name="Text Box 32"/>
          <p:cNvSpPr txBox="1">
            <a:spLocks noChangeArrowheads="1"/>
          </p:cNvSpPr>
          <p:nvPr/>
        </p:nvSpPr>
        <p:spPr bwMode="auto">
          <a:xfrm>
            <a:off x="228600" y="5181599"/>
            <a:ext cx="7869381" cy="300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 7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 8                      9                       10                    11                     12                      13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61" name="Text Box 36"/>
          <p:cNvSpPr txBox="1">
            <a:spLocks noChangeArrowheads="1"/>
          </p:cNvSpPr>
          <p:nvPr/>
        </p:nvSpPr>
        <p:spPr bwMode="auto">
          <a:xfrm>
            <a:off x="7627639" y="3806980"/>
            <a:ext cx="1108364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2" name="Text Box 38"/>
          <p:cNvSpPr txBox="1">
            <a:spLocks noChangeArrowheads="1"/>
          </p:cNvSpPr>
          <p:nvPr/>
        </p:nvSpPr>
        <p:spPr bwMode="auto">
          <a:xfrm>
            <a:off x="1607053" y="3837889"/>
            <a:ext cx="1108364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3" name="Text Box 42"/>
          <p:cNvSpPr txBox="1">
            <a:spLocks noChangeArrowheads="1"/>
          </p:cNvSpPr>
          <p:nvPr/>
        </p:nvSpPr>
        <p:spPr bwMode="auto">
          <a:xfrm>
            <a:off x="281560" y="472460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4" name="Text Box 43"/>
          <p:cNvSpPr txBox="1">
            <a:spLocks noChangeArrowheads="1"/>
          </p:cNvSpPr>
          <p:nvPr/>
        </p:nvSpPr>
        <p:spPr bwMode="auto">
          <a:xfrm>
            <a:off x="1637434" y="47525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5" name="Text Box 44"/>
          <p:cNvSpPr txBox="1">
            <a:spLocks noChangeArrowheads="1"/>
          </p:cNvSpPr>
          <p:nvPr/>
        </p:nvSpPr>
        <p:spPr bwMode="auto">
          <a:xfrm>
            <a:off x="315122" y="289455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6" name="Text Box 48"/>
          <p:cNvSpPr txBox="1">
            <a:spLocks noChangeArrowheads="1"/>
          </p:cNvSpPr>
          <p:nvPr/>
        </p:nvSpPr>
        <p:spPr bwMode="auto">
          <a:xfrm>
            <a:off x="1637433" y="5682692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7" name="Text Box 37"/>
          <p:cNvSpPr txBox="1">
            <a:spLocks noChangeArrowheads="1"/>
          </p:cNvSpPr>
          <p:nvPr/>
        </p:nvSpPr>
        <p:spPr bwMode="auto">
          <a:xfrm>
            <a:off x="2799903" y="381160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8" name="Text Box 37"/>
          <p:cNvSpPr txBox="1">
            <a:spLocks noChangeArrowheads="1"/>
          </p:cNvSpPr>
          <p:nvPr/>
        </p:nvSpPr>
        <p:spPr bwMode="auto">
          <a:xfrm>
            <a:off x="281559" y="6480749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69" name="Text Box 30"/>
          <p:cNvSpPr txBox="1">
            <a:spLocks noChangeArrowheads="1"/>
          </p:cNvSpPr>
          <p:nvPr/>
        </p:nvSpPr>
        <p:spPr bwMode="auto">
          <a:xfrm>
            <a:off x="152400" y="3352799"/>
            <a:ext cx="8286027" cy="315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22                       23                     24                    25                    26                      27                     28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70" name="Text Box 37"/>
          <p:cNvSpPr txBox="1">
            <a:spLocks noChangeArrowheads="1"/>
          </p:cNvSpPr>
          <p:nvPr/>
        </p:nvSpPr>
        <p:spPr bwMode="auto">
          <a:xfrm>
            <a:off x="7706876" y="199329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1" name="Text Box 37"/>
          <p:cNvSpPr txBox="1">
            <a:spLocks noChangeArrowheads="1"/>
          </p:cNvSpPr>
          <p:nvPr/>
        </p:nvSpPr>
        <p:spPr bwMode="auto">
          <a:xfrm>
            <a:off x="4026309" y="286632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2" name="Text Box 31"/>
          <p:cNvSpPr txBox="1">
            <a:spLocks noChangeArrowheads="1"/>
          </p:cNvSpPr>
          <p:nvPr/>
        </p:nvSpPr>
        <p:spPr bwMode="auto">
          <a:xfrm>
            <a:off x="250825" y="594360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 smtClean="0">
                <a:solidFill>
                  <a:srgbClr val="FF3399"/>
                </a:solidFill>
              </a:rPr>
              <a:t>31                  </a:t>
            </a:r>
            <a:r>
              <a:rPr lang="en-US" sz="1700" b="1" dirty="0" smtClean="0">
                <a:solidFill>
                  <a:schemeClr val="bg1">
                    <a:lumMod val="75000"/>
                  </a:schemeClr>
                </a:solidFill>
              </a:rPr>
              <a:t>Jun 1           2                  3                  4                  5                   6</a:t>
            </a:r>
            <a:endParaRPr lang="en-US" sz="17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3" name="Text Box 32"/>
          <p:cNvSpPr txBox="1">
            <a:spLocks noChangeArrowheads="1"/>
          </p:cNvSpPr>
          <p:nvPr/>
        </p:nvSpPr>
        <p:spPr bwMode="auto">
          <a:xfrm>
            <a:off x="284020" y="6156765"/>
            <a:ext cx="8625895" cy="315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2" tIns="42066" rIns="84132" bIns="42066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14                    </a:t>
            </a:r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15                  16                    17                   18                   19                    20</a:t>
            </a:r>
            <a:endParaRPr lang="en-US" sz="1400" b="1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2" name="Text Box 37"/>
          <p:cNvSpPr txBox="1">
            <a:spLocks noChangeArrowheads="1"/>
          </p:cNvSpPr>
          <p:nvPr/>
        </p:nvSpPr>
        <p:spPr bwMode="auto">
          <a:xfrm>
            <a:off x="6450004" y="3797224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53"/>
          <p:cNvSpPr txBox="1">
            <a:spLocks noChangeArrowheads="1"/>
          </p:cNvSpPr>
          <p:nvPr/>
        </p:nvSpPr>
        <p:spPr bwMode="auto">
          <a:xfrm>
            <a:off x="4988920" y="3636946"/>
            <a:ext cx="1600200" cy="4154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kỷ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niệm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Đức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Cao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Thượng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Sanh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Text Box 60"/>
          <p:cNvSpPr txBox="1">
            <a:spLocks noChangeArrowheads="1"/>
          </p:cNvSpPr>
          <p:nvPr/>
        </p:nvSpPr>
        <p:spPr bwMode="auto">
          <a:xfrm>
            <a:off x="1753269" y="5005711"/>
            <a:ext cx="1149258" cy="815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Phật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 smtClean="0">
                <a:solidFill>
                  <a:srgbClr val="FF0066"/>
                </a:solidFill>
                <a:latin typeface="Times New Roman" pitchFamily="18" charset="0"/>
              </a:rPr>
              <a:t>Thích</a:t>
            </a:r>
            <a:r>
              <a:rPr lang="en-US" sz="10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Ca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endParaRPr lang="en-US" sz="1000" b="1" dirty="0" smtClean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&amp; </a:t>
            </a:r>
            <a:r>
              <a:rPr lang="en-US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kn</a:t>
            </a:r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Bà</a:t>
            </a:r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Sư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</a:t>
            </a:r>
            <a:r>
              <a:rPr lang="en-US" sz="9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Lâm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Hương</a:t>
            </a:r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Thanh</a:t>
            </a:r>
            <a:endParaRPr lang="en-US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 Box 61"/>
          <p:cNvSpPr txBox="1">
            <a:spLocks noChangeArrowheads="1"/>
          </p:cNvSpPr>
          <p:nvPr/>
        </p:nvSpPr>
        <p:spPr bwMode="auto">
          <a:xfrm>
            <a:off x="3795435" y="5555555"/>
            <a:ext cx="1600200" cy="4154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Kn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Đức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Hộ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Thiên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 Box 62"/>
          <p:cNvSpPr txBox="1">
            <a:spLocks noChangeArrowheads="1"/>
          </p:cNvSpPr>
          <p:nvPr/>
        </p:nvSpPr>
        <p:spPr bwMode="auto">
          <a:xfrm>
            <a:off x="6331379" y="4577210"/>
            <a:ext cx="1600200" cy="4154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Vía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Đức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Nguyệt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Tâm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Chơn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Nhơn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Text Box 44"/>
          <p:cNvSpPr txBox="1">
            <a:spLocks noChangeArrowheads="1"/>
          </p:cNvSpPr>
          <p:nvPr/>
        </p:nvSpPr>
        <p:spPr bwMode="auto">
          <a:xfrm>
            <a:off x="284020" y="1926102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8" name="Text Box 37"/>
          <p:cNvSpPr txBox="1">
            <a:spLocks noChangeArrowheads="1"/>
          </p:cNvSpPr>
          <p:nvPr/>
        </p:nvSpPr>
        <p:spPr bwMode="auto">
          <a:xfrm>
            <a:off x="1632376" y="6467097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79" name="Text Box 37"/>
          <p:cNvSpPr txBox="1">
            <a:spLocks noChangeArrowheads="1"/>
          </p:cNvSpPr>
          <p:nvPr/>
        </p:nvSpPr>
        <p:spPr bwMode="auto">
          <a:xfrm>
            <a:off x="5211822" y="64874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217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38546" y="0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90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0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Xử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phải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vẹn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linh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Bến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mê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thuyền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đang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đợi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đến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nguyên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hưởng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374689"/>
            <a:ext cx="7905750" cy="592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35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4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5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5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 dirty="0"/>
          </a:p>
        </p:txBody>
      </p:sp>
      <p:sp>
        <p:nvSpPr>
          <p:cNvPr id="21505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505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505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505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1505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1505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1505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1505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1506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1506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1506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506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May 31         </a:t>
            </a:r>
            <a:r>
              <a:rPr lang="en-US" b="1" dirty="0">
                <a:solidFill>
                  <a:srgbClr val="FF0066"/>
                </a:solidFill>
              </a:rPr>
              <a:t>1                2                  3                4                  5                  6                  </a:t>
            </a:r>
          </a:p>
        </p:txBody>
      </p:sp>
      <p:sp>
        <p:nvSpPr>
          <p:cNvPr id="215064" name="Text Box 24"/>
          <p:cNvSpPr txBox="1">
            <a:spLocks noChangeArrowheads="1"/>
          </p:cNvSpPr>
          <p:nvPr/>
        </p:nvSpPr>
        <p:spPr bwMode="auto">
          <a:xfrm>
            <a:off x="277092" y="1589208"/>
            <a:ext cx="7945582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14/4T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15                   16                     17                    18                      19                     20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7                   8                9                  10              11                12                13              </a:t>
            </a:r>
          </a:p>
        </p:txBody>
      </p:sp>
      <p:sp>
        <p:nvSpPr>
          <p:cNvPr id="215066" name="Text Box 26"/>
          <p:cNvSpPr txBox="1">
            <a:spLocks noChangeArrowheads="1"/>
          </p:cNvSpPr>
          <p:nvPr/>
        </p:nvSpPr>
        <p:spPr bwMode="auto">
          <a:xfrm>
            <a:off x="66919" y="2739523"/>
            <a:ext cx="815780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  </a:t>
            </a:r>
            <a:r>
              <a:rPr lang="en-US" sz="1500" b="1" i="1" dirty="0" smtClean="0">
                <a:solidFill>
                  <a:srgbClr val="00B050"/>
                </a:solidFill>
              </a:rPr>
              <a:t>2</a:t>
            </a:r>
            <a:r>
              <a:rPr lang="en-US" sz="1400" b="1" i="1" dirty="0" smtClean="0">
                <a:solidFill>
                  <a:srgbClr val="00B050"/>
                </a:solidFill>
              </a:rPr>
              <a:t>1                      22                    23                      24                   25                      26                     27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14                15               16                17              18                19                20               </a:t>
            </a:r>
          </a:p>
        </p:txBody>
      </p:sp>
      <p:sp>
        <p:nvSpPr>
          <p:cNvPr id="215068" name="Text Box 28"/>
          <p:cNvSpPr txBox="1">
            <a:spLocks noChangeArrowheads="1"/>
          </p:cNvSpPr>
          <p:nvPr/>
        </p:nvSpPr>
        <p:spPr bwMode="auto">
          <a:xfrm>
            <a:off x="228600" y="3799284"/>
            <a:ext cx="8001000" cy="361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28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29                    </a:t>
            </a:r>
            <a:r>
              <a:rPr lang="en-US" b="1" i="1" dirty="0" smtClean="0">
                <a:solidFill>
                  <a:srgbClr val="00B050"/>
                </a:solidFill>
              </a:rPr>
              <a:t>1/5Đ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2                     3                       4                        5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6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21                22               23                24              25                26                27               </a:t>
            </a:r>
          </a:p>
        </p:txBody>
      </p:sp>
      <p:sp>
        <p:nvSpPr>
          <p:cNvPr id="215070" name="Text Box 30"/>
          <p:cNvSpPr txBox="1">
            <a:spLocks noChangeArrowheads="1"/>
          </p:cNvSpPr>
          <p:nvPr/>
        </p:nvSpPr>
        <p:spPr bwMode="auto">
          <a:xfrm>
            <a:off x="277091" y="4884960"/>
            <a:ext cx="7827818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6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7                      8                        9                      10                     11                      12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507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28                </a:t>
            </a:r>
            <a:r>
              <a:rPr lang="en-US" b="1" dirty="0" smtClean="0">
                <a:solidFill>
                  <a:srgbClr val="FF0066"/>
                </a:solidFill>
              </a:rPr>
              <a:t> 29              </a:t>
            </a:r>
            <a:r>
              <a:rPr lang="en-US" b="1" dirty="0">
                <a:solidFill>
                  <a:srgbClr val="FF0066"/>
                </a:solidFill>
              </a:rPr>
              <a:t>30      </a:t>
            </a:r>
            <a:r>
              <a:rPr lang="en-US" b="1" dirty="0" smtClean="0">
                <a:solidFill>
                  <a:srgbClr val="FF0066"/>
                </a:solidFill>
              </a:rPr>
              <a:t>        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Jul 1           2                  3                 4</a:t>
            </a:r>
            <a:r>
              <a:rPr lang="en-US" b="1" dirty="0" smtClean="0">
                <a:solidFill>
                  <a:srgbClr val="FF0066"/>
                </a:solidFill>
              </a:rPr>
              <a:t>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5072" name="Text Box 32"/>
          <p:cNvSpPr txBox="1">
            <a:spLocks noChangeArrowheads="1"/>
          </p:cNvSpPr>
          <p:nvPr/>
        </p:nvSpPr>
        <p:spPr bwMode="auto">
          <a:xfrm>
            <a:off x="228600" y="6054509"/>
            <a:ext cx="8707582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 13                       14                    15</a:t>
            </a:r>
            <a:r>
              <a:rPr lang="en-US" sz="1400" b="1" i="1" dirty="0" smtClean="0">
                <a:solidFill>
                  <a:srgbClr val="12BED0"/>
                </a:solidFill>
              </a:rPr>
              <a:t>                     </a:t>
            </a:r>
            <a:r>
              <a:rPr lang="en-US" sz="14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16                    17                     18                     19</a:t>
            </a:r>
            <a:endParaRPr lang="en-US" sz="1400" b="1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5074" name="Text Box 34"/>
          <p:cNvSpPr txBox="1">
            <a:spLocks noChangeArrowheads="1"/>
          </p:cNvSpPr>
          <p:nvPr/>
        </p:nvSpPr>
        <p:spPr bwMode="auto">
          <a:xfrm>
            <a:off x="2770231" y="651442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77" name="Text Box 37"/>
          <p:cNvSpPr txBox="1">
            <a:spLocks noChangeArrowheads="1"/>
          </p:cNvSpPr>
          <p:nvPr/>
        </p:nvSpPr>
        <p:spPr bwMode="auto">
          <a:xfrm>
            <a:off x="2793668" y="322726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78" name="Text Box 38"/>
          <p:cNvSpPr txBox="1">
            <a:spLocks noChangeArrowheads="1"/>
          </p:cNvSpPr>
          <p:nvPr/>
        </p:nvSpPr>
        <p:spPr bwMode="auto">
          <a:xfrm>
            <a:off x="2780816" y="4366610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80" name="Text Box 40"/>
          <p:cNvSpPr txBox="1">
            <a:spLocks noChangeArrowheads="1"/>
          </p:cNvSpPr>
          <p:nvPr/>
        </p:nvSpPr>
        <p:spPr bwMode="auto">
          <a:xfrm>
            <a:off x="103908" y="99715"/>
            <a:ext cx="9040091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June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6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15087" name="Text Box 47"/>
          <p:cNvSpPr txBox="1">
            <a:spLocks noChangeArrowheads="1"/>
          </p:cNvSpPr>
          <p:nvPr/>
        </p:nvSpPr>
        <p:spPr bwMode="auto">
          <a:xfrm>
            <a:off x="2793668" y="5456967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88" name="Text Box 48"/>
          <p:cNvSpPr txBox="1">
            <a:spLocks noChangeArrowheads="1"/>
          </p:cNvSpPr>
          <p:nvPr/>
        </p:nvSpPr>
        <p:spPr bwMode="auto">
          <a:xfrm>
            <a:off x="306512" y="4360665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93" name="Text Box 53"/>
          <p:cNvSpPr txBox="1">
            <a:spLocks noChangeArrowheads="1"/>
          </p:cNvSpPr>
          <p:nvPr/>
        </p:nvSpPr>
        <p:spPr bwMode="auto">
          <a:xfrm>
            <a:off x="5164873" y="2228305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5094" name="Text Box 54"/>
          <p:cNvSpPr txBox="1">
            <a:spLocks noChangeArrowheads="1"/>
          </p:cNvSpPr>
          <p:nvPr/>
        </p:nvSpPr>
        <p:spPr bwMode="auto">
          <a:xfrm>
            <a:off x="1561770" y="4341832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9" name="Text Box 54"/>
          <p:cNvSpPr txBox="1">
            <a:spLocks noChangeArrowheads="1"/>
          </p:cNvSpPr>
          <p:nvPr/>
        </p:nvSpPr>
        <p:spPr bwMode="auto">
          <a:xfrm>
            <a:off x="1588667" y="2195664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0" name="Text Box 54"/>
          <p:cNvSpPr txBox="1">
            <a:spLocks noChangeArrowheads="1"/>
          </p:cNvSpPr>
          <p:nvPr/>
        </p:nvSpPr>
        <p:spPr bwMode="auto">
          <a:xfrm>
            <a:off x="1586207" y="6522394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54"/>
          <p:cNvSpPr txBox="1">
            <a:spLocks noChangeArrowheads="1"/>
          </p:cNvSpPr>
          <p:nvPr/>
        </p:nvSpPr>
        <p:spPr bwMode="auto">
          <a:xfrm>
            <a:off x="7706102" y="3261001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37"/>
          <p:cNvSpPr txBox="1">
            <a:spLocks noChangeArrowheads="1"/>
          </p:cNvSpPr>
          <p:nvPr/>
        </p:nvSpPr>
        <p:spPr bwMode="auto">
          <a:xfrm>
            <a:off x="4009579" y="3246742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52"/>
          <p:cNvSpPr txBox="1">
            <a:spLocks noChangeArrowheads="1"/>
          </p:cNvSpPr>
          <p:nvPr/>
        </p:nvSpPr>
        <p:spPr bwMode="auto">
          <a:xfrm>
            <a:off x="7620533" y="4173196"/>
            <a:ext cx="1204280" cy="4308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Sanh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Nhật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Đức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Hộ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27565" y="5043681"/>
            <a:ext cx="10140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050" b="1" dirty="0">
                <a:latin typeface="Arial" panose="020B0604020202020204" pitchFamily="34" charset="0"/>
                <a:cs typeface="Arial" panose="020B0604020202020204" pitchFamily="34" charset="0"/>
              </a:rPr>
              <a:t>Lễ kỷ-niệm Bà Đầu-Sư Nguyễn Hương-Hiếu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Text Box 54"/>
          <p:cNvSpPr txBox="1">
            <a:spLocks noChangeArrowheads="1"/>
          </p:cNvSpPr>
          <p:nvPr/>
        </p:nvSpPr>
        <p:spPr bwMode="auto">
          <a:xfrm>
            <a:off x="300757" y="2182718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4" name="Text Box 34"/>
          <p:cNvSpPr txBox="1">
            <a:spLocks noChangeArrowheads="1"/>
          </p:cNvSpPr>
          <p:nvPr/>
        </p:nvSpPr>
        <p:spPr bwMode="auto">
          <a:xfrm>
            <a:off x="6369541" y="6549312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59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9" name="Text Box 3"/>
          <p:cNvSpPr txBox="1">
            <a:spLocks noChangeArrowheads="1"/>
          </p:cNvSpPr>
          <p:nvPr/>
        </p:nvSpPr>
        <p:spPr bwMode="auto">
          <a:xfrm>
            <a:off x="130754" y="9525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90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14600" y="5657671"/>
            <a:ext cx="61418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Nghèo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rách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thơm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mới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đáng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endParaRPr lang="en-US" sz="1400" b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Nệ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cực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nhọc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buổi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xuân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mơi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Nay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gặp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lúc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thiên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rưới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endParaRPr lang="en-US" sz="1400" b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Gắng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đường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hưởng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đời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endParaRPr lang="en-US" sz="1400" b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                    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i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i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" y="44003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8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7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8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9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0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1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2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3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4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5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6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7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8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9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10960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10961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10962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10963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10964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10965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10966" name="Text Box 22"/>
          <p:cNvSpPr txBox="1">
            <a:spLocks noChangeArrowheads="1"/>
          </p:cNvSpPr>
          <p:nvPr/>
        </p:nvSpPr>
        <p:spPr bwMode="auto">
          <a:xfrm>
            <a:off x="115455" y="714375"/>
            <a:ext cx="8820728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0967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61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Jun 28          29              30</a:t>
            </a:r>
            <a:r>
              <a:rPr lang="en-US" b="1" dirty="0" smtClean="0">
                <a:solidFill>
                  <a:srgbClr val="FF0066"/>
                </a:solidFill>
              </a:rPr>
              <a:t>               </a:t>
            </a:r>
            <a:r>
              <a:rPr lang="en-US" b="1" dirty="0">
                <a:solidFill>
                  <a:srgbClr val="FF0066"/>
                </a:solidFill>
              </a:rPr>
              <a:t>1                2                  3                  4                                                      </a:t>
            </a:r>
          </a:p>
        </p:txBody>
      </p:sp>
      <p:sp>
        <p:nvSpPr>
          <p:cNvPr id="210968" name="Text Box 24"/>
          <p:cNvSpPr txBox="1">
            <a:spLocks noChangeArrowheads="1"/>
          </p:cNvSpPr>
          <p:nvPr/>
        </p:nvSpPr>
        <p:spPr bwMode="auto">
          <a:xfrm>
            <a:off x="278533" y="1569492"/>
            <a:ext cx="7944141" cy="331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13</a:t>
            </a:r>
            <a:r>
              <a:rPr lang="en-US" sz="16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/5Đ</a:t>
            </a:r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             14                   15</a:t>
            </a:r>
            <a:r>
              <a:rPr lang="en-US" sz="1500" b="1" i="1" dirty="0" smtClean="0">
                <a:solidFill>
                  <a:srgbClr val="00B050"/>
                </a:solidFill>
              </a:rPr>
              <a:t>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16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17                     18                      19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69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5                  </a:t>
            </a:r>
            <a:r>
              <a:rPr lang="en-US" b="1" dirty="0" smtClean="0">
                <a:solidFill>
                  <a:srgbClr val="FF0066"/>
                </a:solidFill>
              </a:rPr>
              <a:t> 6                7                  </a:t>
            </a:r>
            <a:r>
              <a:rPr lang="en-US" b="1" dirty="0">
                <a:solidFill>
                  <a:srgbClr val="FF0066"/>
                </a:solidFill>
              </a:rPr>
              <a:t>8                9                 </a:t>
            </a:r>
            <a:r>
              <a:rPr lang="en-US" b="1" dirty="0" smtClean="0">
                <a:solidFill>
                  <a:srgbClr val="FF0066"/>
                </a:solidFill>
              </a:rPr>
              <a:t>10                </a:t>
            </a:r>
            <a:r>
              <a:rPr lang="en-US" b="1" dirty="0">
                <a:solidFill>
                  <a:srgbClr val="FF0066"/>
                </a:solidFill>
              </a:rPr>
              <a:t>11                                            </a:t>
            </a:r>
          </a:p>
        </p:txBody>
      </p:sp>
      <p:sp>
        <p:nvSpPr>
          <p:cNvPr id="210970" name="Text Box 26"/>
          <p:cNvSpPr txBox="1">
            <a:spLocks noChangeArrowheads="1"/>
          </p:cNvSpPr>
          <p:nvPr/>
        </p:nvSpPr>
        <p:spPr bwMode="auto">
          <a:xfrm>
            <a:off x="214745" y="2732208"/>
            <a:ext cx="84509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20                       21                    22                     23                    24                     25                     26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1" name="Text Box 27"/>
          <p:cNvSpPr txBox="1">
            <a:spLocks noChangeArrowheads="1"/>
          </p:cNvSpPr>
          <p:nvPr/>
        </p:nvSpPr>
        <p:spPr bwMode="auto">
          <a:xfrm>
            <a:off x="278534" y="350520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12                </a:t>
            </a:r>
            <a:r>
              <a:rPr lang="en-US" b="1" dirty="0" smtClean="0">
                <a:solidFill>
                  <a:srgbClr val="FF0066"/>
                </a:solidFill>
              </a:rPr>
              <a:t> 13              </a:t>
            </a:r>
            <a:r>
              <a:rPr lang="en-US" b="1" dirty="0">
                <a:solidFill>
                  <a:srgbClr val="FF0066"/>
                </a:solidFill>
              </a:rPr>
              <a:t>14               </a:t>
            </a:r>
            <a:r>
              <a:rPr lang="en-US" b="1" dirty="0" smtClean="0">
                <a:solidFill>
                  <a:srgbClr val="FF0066"/>
                </a:solidFill>
              </a:rPr>
              <a:t> 15              </a:t>
            </a:r>
            <a:r>
              <a:rPr lang="en-US" b="1" dirty="0">
                <a:solidFill>
                  <a:srgbClr val="FF0066"/>
                </a:solidFill>
              </a:rPr>
              <a:t>16                17               </a:t>
            </a:r>
            <a:r>
              <a:rPr lang="en-US" b="1" dirty="0" smtClean="0">
                <a:solidFill>
                  <a:srgbClr val="FF0066"/>
                </a:solidFill>
              </a:rPr>
              <a:t> 18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2" name="Text Box 28"/>
          <p:cNvSpPr txBox="1">
            <a:spLocks noChangeArrowheads="1"/>
          </p:cNvSpPr>
          <p:nvPr/>
        </p:nvSpPr>
        <p:spPr bwMode="auto">
          <a:xfrm>
            <a:off x="214747" y="3799008"/>
            <a:ext cx="7862453" cy="331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500" b="1" i="1" dirty="0" smtClean="0">
                <a:solidFill>
                  <a:srgbClr val="00B050"/>
                </a:solidFill>
              </a:rPr>
              <a:t>27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28                    29                      30                    </a:t>
            </a:r>
            <a:r>
              <a:rPr lang="en-US" sz="1600" b="1" i="1" dirty="0" smtClean="0">
                <a:solidFill>
                  <a:srgbClr val="00B050"/>
                </a:solidFill>
              </a:rPr>
              <a:t>1/6T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  </a:t>
            </a:r>
            <a:r>
              <a:rPr lang="en-US" sz="1400" b="1" i="1" dirty="0" smtClean="0">
                <a:solidFill>
                  <a:srgbClr val="00B050"/>
                </a:solidFill>
              </a:rPr>
              <a:t>2                        3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3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19                </a:t>
            </a:r>
            <a:r>
              <a:rPr lang="en-US" b="1" dirty="0" smtClean="0">
                <a:solidFill>
                  <a:srgbClr val="FF0066"/>
                </a:solidFill>
              </a:rPr>
              <a:t> 20              21                </a:t>
            </a:r>
            <a:r>
              <a:rPr lang="en-US" b="1" dirty="0">
                <a:solidFill>
                  <a:srgbClr val="FF0066"/>
                </a:solidFill>
              </a:rPr>
              <a:t>22              23                24               </a:t>
            </a:r>
            <a:r>
              <a:rPr lang="en-US" b="1" dirty="0" smtClean="0">
                <a:solidFill>
                  <a:srgbClr val="FF0066"/>
                </a:solidFill>
              </a:rPr>
              <a:t> 25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4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437134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</a:t>
            </a:r>
            <a:r>
              <a:rPr lang="en-US" sz="1400" b="1" i="1" dirty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 5                      6                       7                      8                       9 </a:t>
            </a:r>
            <a:r>
              <a:rPr lang="en-US" sz="1400" b="1" i="1" dirty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10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5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26              </a:t>
            </a:r>
            <a:r>
              <a:rPr lang="en-US" b="1" dirty="0" smtClean="0">
                <a:solidFill>
                  <a:srgbClr val="FF0066"/>
                </a:solidFill>
              </a:rPr>
              <a:t>   </a:t>
            </a:r>
            <a:r>
              <a:rPr lang="en-US" b="1" dirty="0">
                <a:solidFill>
                  <a:srgbClr val="FF0066"/>
                </a:solidFill>
              </a:rPr>
              <a:t>27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28                29              30                </a:t>
            </a:r>
            <a:r>
              <a:rPr lang="en-US" b="1" dirty="0" smtClean="0">
                <a:solidFill>
                  <a:srgbClr val="FF0066"/>
                </a:solidFill>
              </a:rPr>
              <a:t>31              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 Aug 1</a:t>
            </a:r>
            <a:r>
              <a:rPr lang="en-US" b="1" dirty="0" smtClean="0">
                <a:solidFill>
                  <a:srgbClr val="FF0066"/>
                </a:solidFill>
              </a:rPr>
              <a:t>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6" name="Text Box 32"/>
          <p:cNvSpPr txBox="1">
            <a:spLocks noChangeArrowheads="1"/>
          </p:cNvSpPr>
          <p:nvPr/>
        </p:nvSpPr>
        <p:spPr bwMode="auto">
          <a:xfrm>
            <a:off x="228600" y="6009085"/>
            <a:ext cx="8707582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11</a:t>
            </a:r>
            <a:r>
              <a:rPr lang="en-US" sz="1400" b="1" i="1" dirty="0">
                <a:solidFill>
                  <a:srgbClr val="00B050"/>
                </a:solidFill>
              </a:rPr>
              <a:t>	    </a:t>
            </a:r>
            <a:r>
              <a:rPr lang="en-US" sz="1400" b="1" i="1" dirty="0" smtClean="0">
                <a:solidFill>
                  <a:srgbClr val="00B050"/>
                </a:solidFill>
              </a:rPr>
              <a:t>   12                    13                      14                    15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16                    </a:t>
            </a:r>
            <a:r>
              <a:rPr lang="en-US" sz="14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17 </a:t>
            </a:r>
            <a:endParaRPr lang="en-US" sz="1400" b="1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0977" name="Text Box 33"/>
          <p:cNvSpPr txBox="1">
            <a:spLocks noChangeArrowheads="1"/>
          </p:cNvSpPr>
          <p:nvPr/>
        </p:nvSpPr>
        <p:spPr bwMode="auto">
          <a:xfrm>
            <a:off x="4031821" y="655054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8" name="Text Box 34"/>
          <p:cNvSpPr txBox="1">
            <a:spLocks noChangeArrowheads="1"/>
          </p:cNvSpPr>
          <p:nvPr/>
        </p:nvSpPr>
        <p:spPr bwMode="auto">
          <a:xfrm>
            <a:off x="4030807" y="4336874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9" name="Text Box 35"/>
          <p:cNvSpPr txBox="1">
            <a:spLocks noChangeArrowheads="1"/>
          </p:cNvSpPr>
          <p:nvPr/>
        </p:nvSpPr>
        <p:spPr bwMode="auto">
          <a:xfrm>
            <a:off x="5195454" y="4358706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0" name="Text Box 36"/>
          <p:cNvSpPr txBox="1">
            <a:spLocks noChangeArrowheads="1"/>
          </p:cNvSpPr>
          <p:nvPr/>
        </p:nvSpPr>
        <p:spPr bwMode="auto">
          <a:xfrm>
            <a:off x="6442055" y="2221648"/>
            <a:ext cx="1151659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1" name="Text Box 37"/>
          <p:cNvSpPr txBox="1">
            <a:spLocks noChangeArrowheads="1"/>
          </p:cNvSpPr>
          <p:nvPr/>
        </p:nvSpPr>
        <p:spPr bwMode="auto">
          <a:xfrm>
            <a:off x="5195453" y="3264140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2" name="Text Box 38"/>
          <p:cNvSpPr txBox="1">
            <a:spLocks noChangeArrowheads="1"/>
          </p:cNvSpPr>
          <p:nvPr/>
        </p:nvSpPr>
        <p:spPr bwMode="auto">
          <a:xfrm>
            <a:off x="3997679" y="3248981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4" name="Text Box 40"/>
          <p:cNvSpPr txBox="1">
            <a:spLocks noChangeArrowheads="1"/>
          </p:cNvSpPr>
          <p:nvPr/>
        </p:nvSpPr>
        <p:spPr bwMode="auto">
          <a:xfrm>
            <a:off x="5232186" y="5453841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92" name="Text Box 48"/>
          <p:cNvSpPr txBox="1">
            <a:spLocks noChangeArrowheads="1"/>
          </p:cNvSpPr>
          <p:nvPr/>
        </p:nvSpPr>
        <p:spPr bwMode="auto">
          <a:xfrm>
            <a:off x="2780196" y="4362102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43"/>
          <p:cNvSpPr txBox="1">
            <a:spLocks noChangeArrowheads="1"/>
          </p:cNvSpPr>
          <p:nvPr/>
        </p:nvSpPr>
        <p:spPr bwMode="auto">
          <a:xfrm>
            <a:off x="114300" y="106363"/>
            <a:ext cx="8891155" cy="4308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July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7</a:t>
            </a:r>
          </a:p>
        </p:txBody>
      </p:sp>
      <p:sp>
        <p:nvSpPr>
          <p:cNvPr id="52" name="Text Box 40"/>
          <p:cNvSpPr txBox="1">
            <a:spLocks noChangeArrowheads="1"/>
          </p:cNvSpPr>
          <p:nvPr/>
        </p:nvSpPr>
        <p:spPr bwMode="auto">
          <a:xfrm>
            <a:off x="1616562" y="4371885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41"/>
          <p:cNvSpPr txBox="1">
            <a:spLocks noChangeArrowheads="1"/>
          </p:cNvSpPr>
          <p:nvPr/>
        </p:nvSpPr>
        <p:spPr bwMode="auto">
          <a:xfrm>
            <a:off x="5208182" y="655054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808820" y="3069529"/>
            <a:ext cx="122300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kỷ-niệm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Ngài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Cao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Tiếp-Đạo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5" name="Text Box 38"/>
          <p:cNvSpPr txBox="1">
            <a:spLocks noChangeArrowheads="1"/>
          </p:cNvSpPr>
          <p:nvPr/>
        </p:nvSpPr>
        <p:spPr bwMode="auto">
          <a:xfrm>
            <a:off x="2784435" y="2187200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38"/>
          <p:cNvSpPr txBox="1">
            <a:spLocks noChangeArrowheads="1"/>
          </p:cNvSpPr>
          <p:nvPr/>
        </p:nvSpPr>
        <p:spPr bwMode="auto">
          <a:xfrm>
            <a:off x="1625851" y="2200368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834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98857" y="76200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defRPr/>
            </a:pP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90 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 smtClean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8372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đồng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mới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nhà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Cùng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cùng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cha.</a:t>
            </a: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Nghĩa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gởi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trăm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tuổi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lẫn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chữ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hòa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19" y="476231"/>
            <a:ext cx="8737390" cy="582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22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5" name="Line 3"/>
          <p:cNvSpPr>
            <a:spLocks noChangeShapeType="1"/>
          </p:cNvSpPr>
          <p:nvPr/>
        </p:nvSpPr>
        <p:spPr bwMode="auto">
          <a:xfrm>
            <a:off x="278535" y="221456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6" name="Line 4"/>
          <p:cNvSpPr>
            <a:spLocks noChangeShapeType="1"/>
          </p:cNvSpPr>
          <p:nvPr/>
        </p:nvSpPr>
        <p:spPr bwMode="auto">
          <a:xfrm>
            <a:off x="278535" y="3143250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7" name="Line 5"/>
          <p:cNvSpPr>
            <a:spLocks noChangeShapeType="1"/>
          </p:cNvSpPr>
          <p:nvPr/>
        </p:nvSpPr>
        <p:spPr bwMode="auto">
          <a:xfrm>
            <a:off x="278535" y="407193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8" name="Line 6"/>
          <p:cNvSpPr>
            <a:spLocks noChangeShapeType="1"/>
          </p:cNvSpPr>
          <p:nvPr/>
        </p:nvSpPr>
        <p:spPr bwMode="auto">
          <a:xfrm>
            <a:off x="278535" y="5000625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59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0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1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2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399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3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4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65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6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2767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2770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2772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2773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2774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2775" name="Line 23"/>
          <p:cNvSpPr>
            <a:spLocks noChangeShapeType="1"/>
          </p:cNvSpPr>
          <p:nvPr/>
        </p:nvSpPr>
        <p:spPr bwMode="auto">
          <a:xfrm>
            <a:off x="278535" y="5929313"/>
            <a:ext cx="8656205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776" name="Text Box 24"/>
          <p:cNvSpPr txBox="1">
            <a:spLocks noChangeArrowheads="1"/>
          </p:cNvSpPr>
          <p:nvPr/>
        </p:nvSpPr>
        <p:spPr bwMode="auto">
          <a:xfrm>
            <a:off x="5214741" y="5687012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78" name="Text Box 26"/>
          <p:cNvSpPr txBox="1">
            <a:spLocks noChangeArrowheads="1"/>
          </p:cNvSpPr>
          <p:nvPr/>
        </p:nvSpPr>
        <p:spPr bwMode="auto">
          <a:xfrm>
            <a:off x="7709439" y="2873444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79" name="Text Box 27"/>
          <p:cNvSpPr txBox="1">
            <a:spLocks noChangeArrowheads="1"/>
          </p:cNvSpPr>
          <p:nvPr/>
        </p:nvSpPr>
        <p:spPr bwMode="auto">
          <a:xfrm>
            <a:off x="287432" y="2871789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3" name="Text Box 31"/>
          <p:cNvSpPr txBox="1">
            <a:spLocks noChangeArrowheads="1"/>
          </p:cNvSpPr>
          <p:nvPr/>
        </p:nvSpPr>
        <p:spPr bwMode="auto">
          <a:xfrm>
            <a:off x="6460164" y="2878399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786" name="Text Box 34"/>
          <p:cNvSpPr txBox="1">
            <a:spLocks noChangeArrowheads="1"/>
          </p:cNvSpPr>
          <p:nvPr/>
        </p:nvSpPr>
        <p:spPr bwMode="auto">
          <a:xfrm>
            <a:off x="278534" y="1357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                                                                                                     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1                                                                                      </a:t>
            </a:r>
          </a:p>
        </p:txBody>
      </p:sp>
      <p:sp>
        <p:nvSpPr>
          <p:cNvPr id="202787" name="Text Box 35"/>
          <p:cNvSpPr txBox="1">
            <a:spLocks noChangeArrowheads="1"/>
          </p:cNvSpPr>
          <p:nvPr/>
        </p:nvSpPr>
        <p:spPr bwMode="auto">
          <a:xfrm>
            <a:off x="278533" y="1619986"/>
            <a:ext cx="8408267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11/6T                   12                     13                        14                     15                       16</a:t>
            </a:r>
            <a:r>
              <a:rPr lang="en-US" sz="1300" b="1" i="1" dirty="0" smtClean="0">
                <a:solidFill>
                  <a:srgbClr val="12BED0"/>
                </a:solidFill>
              </a:rPr>
              <a:t>                       </a:t>
            </a:r>
            <a:r>
              <a:rPr lang="en-US" sz="1300" b="1" i="1" dirty="0" smtClean="0">
                <a:solidFill>
                  <a:srgbClr val="00B050"/>
                </a:solidFill>
              </a:rPr>
              <a:t>17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88" name="Text Box 36"/>
          <p:cNvSpPr txBox="1">
            <a:spLocks noChangeArrowheads="1"/>
          </p:cNvSpPr>
          <p:nvPr/>
        </p:nvSpPr>
        <p:spPr bwMode="auto">
          <a:xfrm>
            <a:off x="278534" y="221456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  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3                 </a:t>
            </a:r>
            <a:r>
              <a:rPr lang="en-US" sz="1700" b="1" dirty="0">
                <a:solidFill>
                  <a:srgbClr val="FF0066"/>
                </a:solidFill>
              </a:rPr>
              <a:t>4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</a:t>
            </a:r>
            <a:r>
              <a:rPr lang="en-US" sz="1700" b="1" dirty="0">
                <a:solidFill>
                  <a:srgbClr val="FF0066"/>
                </a:solidFill>
              </a:rPr>
              <a:t>5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6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7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8                                                                                          </a:t>
            </a:r>
          </a:p>
        </p:txBody>
      </p:sp>
      <p:sp>
        <p:nvSpPr>
          <p:cNvPr id="202789" name="Text Box 37"/>
          <p:cNvSpPr txBox="1">
            <a:spLocks noChangeArrowheads="1"/>
          </p:cNvSpPr>
          <p:nvPr/>
        </p:nvSpPr>
        <p:spPr bwMode="auto">
          <a:xfrm>
            <a:off x="242455" y="2458186"/>
            <a:ext cx="8444345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18                         19                      20                       21                      22                      23                       24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0" name="Text Box 38"/>
          <p:cNvSpPr txBox="1">
            <a:spLocks noChangeArrowheads="1"/>
          </p:cNvSpPr>
          <p:nvPr/>
        </p:nvSpPr>
        <p:spPr bwMode="auto">
          <a:xfrm>
            <a:off x="278534" y="3143251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9                    10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11                 12       </a:t>
            </a:r>
            <a:r>
              <a:rPr lang="en-US" sz="1700" b="1" dirty="0" smtClean="0">
                <a:solidFill>
                  <a:srgbClr val="FF0066"/>
                </a:solidFill>
              </a:rPr>
              <a:t>        </a:t>
            </a:r>
            <a:r>
              <a:rPr lang="en-US" sz="1700" b="1" dirty="0">
                <a:solidFill>
                  <a:srgbClr val="FF0066"/>
                </a:solidFill>
              </a:rPr>
              <a:t>13                 14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  </a:t>
            </a:r>
            <a:r>
              <a:rPr lang="en-US" sz="1700" b="1" dirty="0">
                <a:solidFill>
                  <a:srgbClr val="FF0066"/>
                </a:solidFill>
              </a:rPr>
              <a:t>15                                                                         </a:t>
            </a:r>
          </a:p>
        </p:txBody>
      </p:sp>
      <p:sp>
        <p:nvSpPr>
          <p:cNvPr id="202791" name="Text Box 39"/>
          <p:cNvSpPr txBox="1">
            <a:spLocks noChangeArrowheads="1"/>
          </p:cNvSpPr>
          <p:nvPr/>
        </p:nvSpPr>
        <p:spPr bwMode="auto">
          <a:xfrm>
            <a:off x="228600" y="3372586"/>
            <a:ext cx="8153400" cy="331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</a:t>
            </a:r>
            <a:r>
              <a:rPr lang="en-US" sz="1300" b="1" i="1" dirty="0">
                <a:solidFill>
                  <a:srgbClr val="00B050"/>
                </a:solidFill>
              </a:rPr>
              <a:t>25                         26                     27                       28                      29                       </a:t>
            </a:r>
            <a:r>
              <a:rPr lang="en-US" sz="1600" b="1" i="1" dirty="0">
                <a:solidFill>
                  <a:srgbClr val="00B050"/>
                </a:solidFill>
              </a:rPr>
              <a:t>1/7Đ</a:t>
            </a:r>
            <a:r>
              <a:rPr lang="en-US" sz="1300" b="1" i="1" dirty="0">
                <a:solidFill>
                  <a:srgbClr val="00B050"/>
                </a:solidFill>
              </a:rPr>
              <a:t>    </a:t>
            </a:r>
            <a:r>
              <a:rPr lang="en-US" sz="1300" b="1" i="1" dirty="0" smtClean="0">
                <a:solidFill>
                  <a:srgbClr val="00B050"/>
                </a:solidFill>
              </a:rPr>
              <a:t>              </a:t>
            </a:r>
            <a:r>
              <a:rPr lang="en-US" sz="1300" b="1" i="1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202792" name="Text Box 40"/>
          <p:cNvSpPr txBox="1">
            <a:spLocks noChangeArrowheads="1"/>
          </p:cNvSpPr>
          <p:nvPr/>
        </p:nvSpPr>
        <p:spPr bwMode="auto">
          <a:xfrm>
            <a:off x="207818" y="4071938"/>
            <a:ext cx="8589818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 16                  17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18                 </a:t>
            </a:r>
            <a:r>
              <a:rPr lang="en-US" sz="1700" b="1" dirty="0">
                <a:solidFill>
                  <a:srgbClr val="FF0066"/>
                </a:solidFill>
              </a:rPr>
              <a:t>19                20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21                 22                                                                     </a:t>
            </a:r>
          </a:p>
        </p:txBody>
      </p:sp>
      <p:sp>
        <p:nvSpPr>
          <p:cNvPr id="202793" name="Text Box 41"/>
          <p:cNvSpPr txBox="1">
            <a:spLocks noChangeArrowheads="1"/>
          </p:cNvSpPr>
          <p:nvPr/>
        </p:nvSpPr>
        <p:spPr bwMode="auto">
          <a:xfrm>
            <a:off x="228600" y="4343400"/>
            <a:ext cx="81534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</a:t>
            </a:r>
            <a:r>
              <a:rPr lang="en-US" sz="1300" b="1" i="1" dirty="0">
                <a:solidFill>
                  <a:srgbClr val="00B050"/>
                </a:solidFill>
              </a:rPr>
              <a:t>3</a:t>
            </a:r>
            <a:r>
              <a:rPr lang="en-US" sz="1300" b="1" i="1" dirty="0" smtClean="0">
                <a:solidFill>
                  <a:srgbClr val="00B050"/>
                </a:solidFill>
              </a:rPr>
              <a:t>                           4                       5                          6                       7                         8                         9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4" name="Text Box 42"/>
          <p:cNvSpPr txBox="1">
            <a:spLocks noChangeArrowheads="1"/>
          </p:cNvSpPr>
          <p:nvPr/>
        </p:nvSpPr>
        <p:spPr bwMode="auto">
          <a:xfrm>
            <a:off x="278534" y="4970860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23                  24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25                 26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</a:t>
            </a:r>
            <a:r>
              <a:rPr lang="en-US" sz="1700" b="1" dirty="0">
                <a:solidFill>
                  <a:srgbClr val="FF0066"/>
                </a:solidFill>
              </a:rPr>
              <a:t>27                 28              </a:t>
            </a:r>
            <a:r>
              <a:rPr lang="en-US" sz="1700" b="1" dirty="0" smtClean="0">
                <a:solidFill>
                  <a:srgbClr val="FF0066"/>
                </a:solidFill>
              </a:rPr>
              <a:t>   </a:t>
            </a:r>
            <a:r>
              <a:rPr lang="en-US" sz="1700" b="1" dirty="0">
                <a:solidFill>
                  <a:srgbClr val="FF0066"/>
                </a:solidFill>
              </a:rPr>
              <a:t>29                                                                                     </a:t>
            </a:r>
          </a:p>
        </p:txBody>
      </p:sp>
      <p:sp>
        <p:nvSpPr>
          <p:cNvPr id="202795" name="Text Box 43"/>
          <p:cNvSpPr txBox="1">
            <a:spLocks noChangeArrowheads="1"/>
          </p:cNvSpPr>
          <p:nvPr/>
        </p:nvSpPr>
        <p:spPr bwMode="auto">
          <a:xfrm>
            <a:off x="152400" y="5201386"/>
            <a:ext cx="8001000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12BED0"/>
                </a:solidFill>
              </a:rPr>
              <a:t>  </a:t>
            </a:r>
            <a:r>
              <a:rPr lang="en-US" sz="1300" b="1" i="1" dirty="0" smtClean="0">
                <a:solidFill>
                  <a:srgbClr val="00B050"/>
                </a:solidFill>
              </a:rPr>
              <a:t>10                          11                     12                        13                     14                       15                        16</a:t>
            </a:r>
            <a:endParaRPr lang="en-US" sz="1300" b="1" i="1" dirty="0">
              <a:solidFill>
                <a:srgbClr val="00B050"/>
              </a:solidFill>
            </a:endParaRPr>
          </a:p>
        </p:txBody>
      </p:sp>
      <p:sp>
        <p:nvSpPr>
          <p:cNvPr id="202796" name="Text Box 44"/>
          <p:cNvSpPr txBox="1">
            <a:spLocks noChangeArrowheads="1"/>
          </p:cNvSpPr>
          <p:nvPr/>
        </p:nvSpPr>
        <p:spPr bwMode="auto">
          <a:xfrm>
            <a:off x="278534" y="5929313"/>
            <a:ext cx="8588375" cy="34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700" b="1" dirty="0">
                <a:solidFill>
                  <a:srgbClr val="FF0066"/>
                </a:solidFill>
              </a:rPr>
              <a:t>30                  </a:t>
            </a:r>
            <a:r>
              <a:rPr lang="en-US" sz="1700" b="1" dirty="0" smtClean="0">
                <a:solidFill>
                  <a:srgbClr val="FF0066"/>
                </a:solidFill>
              </a:rPr>
              <a:t>31               </a:t>
            </a:r>
            <a:r>
              <a:rPr lang="en-US" sz="1700" b="1" dirty="0" smtClean="0">
                <a:solidFill>
                  <a:schemeClr val="bg1">
                    <a:lumMod val="75000"/>
                  </a:schemeClr>
                </a:solidFill>
              </a:rPr>
              <a:t>Sep 1           2                  3                  4                   5</a:t>
            </a:r>
            <a:endParaRPr lang="en-US" sz="17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2797" name="Text Box 45"/>
          <p:cNvSpPr txBox="1">
            <a:spLocks noChangeArrowheads="1"/>
          </p:cNvSpPr>
          <p:nvPr/>
        </p:nvSpPr>
        <p:spPr bwMode="auto">
          <a:xfrm>
            <a:off x="207818" y="6191250"/>
            <a:ext cx="8726921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i="1" dirty="0" smtClean="0">
                <a:solidFill>
                  <a:srgbClr val="00B050"/>
                </a:solidFill>
              </a:rPr>
              <a:t> 17</a:t>
            </a:r>
            <a:r>
              <a:rPr lang="en-US" sz="1300" b="1" i="1" dirty="0" smtClean="0">
                <a:solidFill>
                  <a:srgbClr val="12BED0"/>
                </a:solidFill>
              </a:rPr>
              <a:t>                         </a:t>
            </a:r>
            <a:r>
              <a:rPr lang="en-US" sz="1300" b="1" i="1" dirty="0" smtClean="0">
                <a:solidFill>
                  <a:srgbClr val="00B050"/>
                </a:solidFill>
              </a:rPr>
              <a:t>18                     </a:t>
            </a:r>
            <a:r>
              <a:rPr lang="en-US" sz="13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19                       20                      21                       22                       23 </a:t>
            </a:r>
            <a:endParaRPr lang="en-US" sz="1300" b="1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2799" name="Text Box 47"/>
          <p:cNvSpPr txBox="1">
            <a:spLocks noChangeArrowheads="1"/>
          </p:cNvSpPr>
          <p:nvPr/>
        </p:nvSpPr>
        <p:spPr bwMode="auto">
          <a:xfrm>
            <a:off x="207818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August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8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2801" name="Line 49"/>
          <p:cNvSpPr>
            <a:spLocks noChangeShapeType="1"/>
          </p:cNvSpPr>
          <p:nvPr/>
        </p:nvSpPr>
        <p:spPr bwMode="auto">
          <a:xfrm>
            <a:off x="5195455" y="1357312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2806" name="Text Box 54"/>
          <p:cNvSpPr txBox="1">
            <a:spLocks noChangeArrowheads="1"/>
          </p:cNvSpPr>
          <p:nvPr/>
        </p:nvSpPr>
        <p:spPr bwMode="auto">
          <a:xfrm>
            <a:off x="4017818" y="3805509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2808" name="Text Box 56"/>
          <p:cNvSpPr txBox="1">
            <a:spLocks noChangeArrowheads="1"/>
          </p:cNvSpPr>
          <p:nvPr/>
        </p:nvSpPr>
        <p:spPr bwMode="auto">
          <a:xfrm>
            <a:off x="6440401" y="4737767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24"/>
          <p:cNvSpPr txBox="1">
            <a:spLocks noChangeArrowheads="1"/>
          </p:cNvSpPr>
          <p:nvPr/>
        </p:nvSpPr>
        <p:spPr bwMode="auto">
          <a:xfrm>
            <a:off x="6440402" y="3801277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24"/>
          <p:cNvSpPr txBox="1">
            <a:spLocks noChangeArrowheads="1"/>
          </p:cNvSpPr>
          <p:nvPr/>
        </p:nvSpPr>
        <p:spPr bwMode="auto">
          <a:xfrm>
            <a:off x="5163577" y="3821845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5" name="Text Box 33"/>
          <p:cNvSpPr txBox="1">
            <a:spLocks noChangeArrowheads="1"/>
          </p:cNvSpPr>
          <p:nvPr/>
        </p:nvSpPr>
        <p:spPr bwMode="auto">
          <a:xfrm>
            <a:off x="2817722" y="3823992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24"/>
          <p:cNvSpPr txBox="1">
            <a:spLocks noChangeArrowheads="1"/>
          </p:cNvSpPr>
          <p:nvPr/>
        </p:nvSpPr>
        <p:spPr bwMode="auto">
          <a:xfrm>
            <a:off x="6456483" y="5689875"/>
            <a:ext cx="1039091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37"/>
          <p:cNvSpPr txBox="1">
            <a:spLocks noChangeArrowheads="1"/>
          </p:cNvSpPr>
          <p:nvPr/>
        </p:nvSpPr>
        <p:spPr bwMode="auto">
          <a:xfrm>
            <a:off x="1620794" y="650753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04" tIns="42102" rIns="84204" bIns="42102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0" name="Text Box 56"/>
          <p:cNvSpPr txBox="1">
            <a:spLocks noChangeArrowheads="1"/>
          </p:cNvSpPr>
          <p:nvPr/>
        </p:nvSpPr>
        <p:spPr bwMode="auto">
          <a:xfrm>
            <a:off x="4996806" y="5459582"/>
            <a:ext cx="1601788" cy="26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100" b="1" dirty="0" err="1" smtClean="0">
                <a:solidFill>
                  <a:srgbClr val="FF0066"/>
                </a:solidFill>
                <a:latin typeface="Times New Roman" pitchFamily="18" charset="0"/>
              </a:rPr>
              <a:t>Rằm</a:t>
            </a:r>
            <a:r>
              <a:rPr lang="en-US" sz="11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100" b="1" dirty="0" err="1">
                <a:solidFill>
                  <a:srgbClr val="FF0066"/>
                </a:solidFill>
                <a:latin typeface="Times New Roman" pitchFamily="18" charset="0"/>
              </a:rPr>
              <a:t>Trung</a:t>
            </a:r>
            <a:r>
              <a:rPr lang="en-US" sz="11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100" b="1" dirty="0" err="1">
                <a:solidFill>
                  <a:srgbClr val="FF0066"/>
                </a:solidFill>
                <a:latin typeface="Times New Roman" pitchFamily="18" charset="0"/>
              </a:rPr>
              <a:t>Ngươn</a:t>
            </a:r>
            <a:endParaRPr lang="en-US" sz="11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54" name="Text Box 60"/>
          <p:cNvSpPr txBox="1">
            <a:spLocks noChangeArrowheads="1"/>
          </p:cNvSpPr>
          <p:nvPr/>
        </p:nvSpPr>
        <p:spPr bwMode="auto">
          <a:xfrm>
            <a:off x="7616780" y="2517548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Quan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  <a:p>
            <a:pPr algn="ctr"/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Thánh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Đế</a:t>
            </a:r>
            <a:r>
              <a:rPr lang="en-US" sz="10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00" b="1" dirty="0" err="1">
                <a:solidFill>
                  <a:srgbClr val="FF0066"/>
                </a:solidFill>
                <a:latin typeface="Times New Roman" pitchFamily="18" charset="0"/>
              </a:rPr>
              <a:t>Quân</a:t>
            </a:r>
            <a:endParaRPr lang="en-US" sz="10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56" name="Text Box 31"/>
          <p:cNvSpPr txBox="1">
            <a:spLocks noChangeArrowheads="1"/>
          </p:cNvSpPr>
          <p:nvPr/>
        </p:nvSpPr>
        <p:spPr bwMode="auto">
          <a:xfrm>
            <a:off x="278534" y="1348777"/>
            <a:ext cx="6718013" cy="361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Jul 26          27             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28                29              30               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31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7" name="Text Box 31"/>
          <p:cNvSpPr txBox="1">
            <a:spLocks noChangeArrowheads="1"/>
          </p:cNvSpPr>
          <p:nvPr/>
        </p:nvSpPr>
        <p:spPr bwMode="auto">
          <a:xfrm>
            <a:off x="4017818" y="195234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8" name="Text Box 31"/>
          <p:cNvSpPr txBox="1">
            <a:spLocks noChangeArrowheads="1"/>
          </p:cNvSpPr>
          <p:nvPr/>
        </p:nvSpPr>
        <p:spPr bwMode="auto">
          <a:xfrm>
            <a:off x="5199841" y="196600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9" name="Text Box 31"/>
          <p:cNvSpPr txBox="1">
            <a:spLocks noChangeArrowheads="1"/>
          </p:cNvSpPr>
          <p:nvPr/>
        </p:nvSpPr>
        <p:spPr bwMode="auto">
          <a:xfrm>
            <a:off x="7669428" y="651272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320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1000" y="6324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Tài tuy ít, đức nên nhiều. Nhiều đức mới tròn bước Đạo theo.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Theo đặng bước nào gìn bước nấy. Trở lui e vướng lúc nghiêng nghèo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48071" y="57169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90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4" y="399235"/>
            <a:ext cx="8915400" cy="595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244025"/>
      </p:ext>
    </p:extLst>
  </p:cSld>
  <p:clrMapOvr>
    <a:masterClrMapping/>
  </p:clrMapOvr>
  <p:transition spd="slow" advClick="0" advTm="6000">
    <p:newsfla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 dirty="0"/>
          </a:p>
        </p:txBody>
      </p:sp>
      <p:sp>
        <p:nvSpPr>
          <p:cNvPr id="20480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 dirty="0"/>
          </a:p>
        </p:txBody>
      </p:sp>
      <p:sp>
        <p:nvSpPr>
          <p:cNvPr id="20481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481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481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481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481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482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482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482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482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Aug 30         31</a:t>
            </a:r>
            <a:r>
              <a:rPr lang="en-US" b="1" dirty="0" smtClean="0">
                <a:solidFill>
                  <a:srgbClr val="FF0066"/>
                </a:solidFill>
              </a:rPr>
              <a:t>              </a:t>
            </a:r>
            <a:r>
              <a:rPr lang="en-US" b="1" dirty="0">
                <a:solidFill>
                  <a:srgbClr val="FF0066"/>
                </a:solidFill>
              </a:rPr>
              <a:t>1                  2                3                  4                  5                                    </a:t>
            </a:r>
          </a:p>
        </p:txBody>
      </p:sp>
      <p:sp>
        <p:nvSpPr>
          <p:cNvPr id="204824" name="Text Box 24"/>
          <p:cNvSpPr txBox="1">
            <a:spLocks noChangeArrowheads="1"/>
          </p:cNvSpPr>
          <p:nvPr/>
        </p:nvSpPr>
        <p:spPr bwMode="auto">
          <a:xfrm>
            <a:off x="249381" y="1589208"/>
            <a:ext cx="856211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17</a:t>
            </a:r>
            <a:r>
              <a:rPr lang="en-US" sz="1400" b="1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/7Đ</a:t>
            </a:r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               18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19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20                    21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22                     23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6                   7                8                  9                10                11               </a:t>
            </a:r>
            <a:r>
              <a:rPr lang="en-US" b="1" dirty="0" smtClean="0">
                <a:solidFill>
                  <a:srgbClr val="FF0066"/>
                </a:solidFill>
              </a:rPr>
              <a:t> 12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6" name="Text Box 26"/>
          <p:cNvSpPr txBox="1">
            <a:spLocks noChangeArrowheads="1"/>
          </p:cNvSpPr>
          <p:nvPr/>
        </p:nvSpPr>
        <p:spPr bwMode="auto">
          <a:xfrm>
            <a:off x="304800" y="3810000"/>
            <a:ext cx="7827818" cy="331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600" b="1" i="1" dirty="0" smtClean="0">
                <a:solidFill>
                  <a:srgbClr val="00B050"/>
                </a:solidFill>
              </a:rPr>
              <a:t>1/8Đ</a:t>
            </a:r>
            <a:r>
              <a:rPr lang="en-US" sz="1400" b="1" i="1" dirty="0" smtClean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 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3   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4                      5                       6                       7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13                14               15                16              17                18               </a:t>
            </a:r>
            <a:r>
              <a:rPr lang="en-US" b="1" dirty="0" smtClean="0">
                <a:solidFill>
                  <a:srgbClr val="FF0066"/>
                </a:solidFill>
              </a:rPr>
              <a:t> 19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8" name="Text Box 28"/>
          <p:cNvSpPr txBox="1">
            <a:spLocks noChangeArrowheads="1"/>
          </p:cNvSpPr>
          <p:nvPr/>
        </p:nvSpPr>
        <p:spPr bwMode="auto">
          <a:xfrm>
            <a:off x="152399" y="2732208"/>
            <a:ext cx="888769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24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25                   26                      27                    28                     29                      30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20                21               22                23              24                25               26                             </a:t>
            </a:r>
          </a:p>
        </p:txBody>
      </p:sp>
      <p:sp>
        <p:nvSpPr>
          <p:cNvPr id="204830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782781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8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9                      10                      11                    12                     13                     14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3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27                28               </a:t>
            </a:r>
            <a:r>
              <a:rPr lang="en-US" b="1" dirty="0" smtClean="0">
                <a:solidFill>
                  <a:srgbClr val="FF0066"/>
                </a:solidFill>
              </a:rPr>
              <a:t>29                </a:t>
            </a:r>
            <a:r>
              <a:rPr lang="en-US" b="1" dirty="0" smtClean="0">
                <a:solidFill>
                  <a:srgbClr val="FF0066"/>
                </a:solidFill>
              </a:rPr>
              <a:t>30             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Oct 1           2                 3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4832" name="Text Box 32"/>
          <p:cNvSpPr txBox="1">
            <a:spLocks noChangeArrowheads="1"/>
          </p:cNvSpPr>
          <p:nvPr/>
        </p:nvSpPr>
        <p:spPr bwMode="auto">
          <a:xfrm>
            <a:off x="228600" y="6019800"/>
            <a:ext cx="8707582" cy="3235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15                    16                   17                    18                  </a:t>
            </a:r>
            <a:r>
              <a:rPr lang="en-US" sz="1500" b="1" i="1" dirty="0" smtClean="0">
                <a:solidFill>
                  <a:srgbClr val="92D050"/>
                </a:solidFill>
              </a:rPr>
              <a:t>19                    20                   21               </a:t>
            </a:r>
            <a:endParaRPr lang="en-US" sz="1500" b="1" i="1" dirty="0">
              <a:solidFill>
                <a:srgbClr val="92D050"/>
              </a:solidFill>
            </a:endParaRPr>
          </a:p>
        </p:txBody>
      </p:sp>
      <p:sp>
        <p:nvSpPr>
          <p:cNvPr id="204834" name="Text Box 34"/>
          <p:cNvSpPr txBox="1">
            <a:spLocks noChangeArrowheads="1"/>
          </p:cNvSpPr>
          <p:nvPr/>
        </p:nvSpPr>
        <p:spPr bwMode="auto">
          <a:xfrm>
            <a:off x="7711128" y="5464583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5" name="Text Box 35"/>
          <p:cNvSpPr txBox="1">
            <a:spLocks noChangeArrowheads="1"/>
          </p:cNvSpPr>
          <p:nvPr/>
        </p:nvSpPr>
        <p:spPr bwMode="auto">
          <a:xfrm>
            <a:off x="5216186" y="324205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6" name="Text Box 36"/>
          <p:cNvSpPr txBox="1">
            <a:spLocks noChangeArrowheads="1"/>
          </p:cNvSpPr>
          <p:nvPr/>
        </p:nvSpPr>
        <p:spPr bwMode="auto">
          <a:xfrm>
            <a:off x="229068" y="543954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7" name="Text Box 37"/>
          <p:cNvSpPr txBox="1">
            <a:spLocks noChangeArrowheads="1"/>
          </p:cNvSpPr>
          <p:nvPr/>
        </p:nvSpPr>
        <p:spPr bwMode="auto">
          <a:xfrm>
            <a:off x="4035858" y="6498670"/>
            <a:ext cx="103764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0" name="Text Box 40"/>
          <p:cNvSpPr txBox="1">
            <a:spLocks noChangeArrowheads="1"/>
          </p:cNvSpPr>
          <p:nvPr/>
        </p:nvSpPr>
        <p:spPr bwMode="auto">
          <a:xfrm>
            <a:off x="7719361" y="323924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3" name="Text Box 43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September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9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4849" name="Text Box 49"/>
          <p:cNvSpPr txBox="1">
            <a:spLocks noChangeArrowheads="1"/>
          </p:cNvSpPr>
          <p:nvPr/>
        </p:nvSpPr>
        <p:spPr bwMode="auto">
          <a:xfrm>
            <a:off x="7738741" y="221372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50" name="Text Box 50"/>
          <p:cNvSpPr txBox="1">
            <a:spLocks noChangeArrowheads="1"/>
          </p:cNvSpPr>
          <p:nvPr/>
        </p:nvSpPr>
        <p:spPr bwMode="auto">
          <a:xfrm>
            <a:off x="365285" y="436253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49"/>
          <p:cNvSpPr txBox="1">
            <a:spLocks noChangeArrowheads="1"/>
          </p:cNvSpPr>
          <p:nvPr/>
        </p:nvSpPr>
        <p:spPr bwMode="auto">
          <a:xfrm>
            <a:off x="6506211" y="3239246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49"/>
          <p:cNvSpPr txBox="1">
            <a:spLocks noChangeArrowheads="1"/>
          </p:cNvSpPr>
          <p:nvPr/>
        </p:nvSpPr>
        <p:spPr bwMode="auto">
          <a:xfrm>
            <a:off x="381000" y="6515397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9"/>
          <p:cNvSpPr txBox="1">
            <a:spLocks noChangeArrowheads="1"/>
          </p:cNvSpPr>
          <p:nvPr/>
        </p:nvSpPr>
        <p:spPr bwMode="auto">
          <a:xfrm>
            <a:off x="256310" y="324645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83061" y="1903492"/>
            <a:ext cx="124965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050" b="1" dirty="0">
                <a:latin typeface="Arial" panose="020B0604020202020204" pitchFamily="34" charset="0"/>
                <a:cs typeface="Arial" panose="020B0604020202020204" pitchFamily="34" charset="0"/>
              </a:rPr>
              <a:t>Lễ kỷ-niệm Ngài Đầu-Sư Thái-Thơ-Thanh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 Box 53"/>
          <p:cNvSpPr txBox="1">
            <a:spLocks noChangeArrowheads="1"/>
          </p:cNvSpPr>
          <p:nvPr/>
        </p:nvSpPr>
        <p:spPr bwMode="auto">
          <a:xfrm>
            <a:off x="109563" y="6309012"/>
            <a:ext cx="16002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HỘI YẾN DIÊU TRÌ</a:t>
            </a:r>
          </a:p>
        </p:txBody>
      </p:sp>
      <p:sp>
        <p:nvSpPr>
          <p:cNvPr id="50" name="Text Box 54"/>
          <p:cNvSpPr txBox="1">
            <a:spLocks noChangeArrowheads="1"/>
          </p:cNvSpPr>
          <p:nvPr/>
        </p:nvSpPr>
        <p:spPr bwMode="auto">
          <a:xfrm>
            <a:off x="3807258" y="6128505"/>
            <a:ext cx="1600200" cy="423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Vía</a:t>
            </a:r>
            <a:r>
              <a:rPr lang="en-US" sz="105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endParaRPr lang="en-US" sz="1050" b="1" dirty="0" smtClean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05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Lý </a:t>
            </a:r>
            <a:r>
              <a:rPr lang="en-US" sz="105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Giáo</a:t>
            </a:r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05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Tông</a:t>
            </a:r>
            <a:endParaRPr lang="en-US" sz="105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Text Box 49"/>
          <p:cNvSpPr txBox="1">
            <a:spLocks noChangeArrowheads="1"/>
          </p:cNvSpPr>
          <p:nvPr/>
        </p:nvSpPr>
        <p:spPr bwMode="auto">
          <a:xfrm>
            <a:off x="1599477" y="221599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19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0" y="28575"/>
            <a:ext cx="9144000" cy="407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9201" tIns="49599" rIns="99201" bIns="4959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90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000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Mừng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thay gặp gỡ Đạo Cao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Đài.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Bởi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 ngày xưa có buổi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nay.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Rộng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mở cửa răng năng cứu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chuộc.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Gìn </a:t>
            </a:r>
            <a:r>
              <a:rPr lang="it-IT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 tu tánh chớ đơn sai</a:t>
            </a:r>
            <a:r>
              <a:rPr lang="it-IT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517"/>
            <a:ext cx="9144000" cy="586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63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7" name="Text Box 3"/>
          <p:cNvSpPr txBox="1">
            <a:spLocks noChangeArrowheads="1"/>
          </p:cNvSpPr>
          <p:nvPr/>
        </p:nvSpPr>
        <p:spPr bwMode="auto">
          <a:xfrm>
            <a:off x="148071" y="137895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90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90800" y="5477065"/>
            <a:ext cx="44577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Dò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theo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đường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chớ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lầm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endParaRPr lang="en-US" sz="1400" b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Biết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chữ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tâm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Tiên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Phật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nơi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mình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đâu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phải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endParaRPr lang="en-US" sz="1400" b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Khó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do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trọn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tấm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endParaRPr lang="en-US" sz="1400" b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                 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i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i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7926"/>
            <a:ext cx="9144000" cy="453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17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1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2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3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 dirty="0"/>
          </a:p>
        </p:txBody>
      </p:sp>
      <p:sp>
        <p:nvSpPr>
          <p:cNvPr id="206854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5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6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7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8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9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0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1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2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3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6864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6865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6866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6867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6868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6869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6870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1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61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Sep 27         28              29                30</a:t>
            </a:r>
            <a:r>
              <a:rPr lang="en-US" b="1" dirty="0" smtClean="0">
                <a:solidFill>
                  <a:srgbClr val="FF0066"/>
                </a:solidFill>
              </a:rPr>
              <a:t>               </a:t>
            </a:r>
            <a:r>
              <a:rPr lang="en-US" b="1" dirty="0">
                <a:solidFill>
                  <a:srgbClr val="FF0066"/>
                </a:solidFill>
              </a:rPr>
              <a:t>1                  2                 </a:t>
            </a:r>
            <a:r>
              <a:rPr lang="en-US" b="1" dirty="0" smtClean="0">
                <a:solidFill>
                  <a:srgbClr val="FF0066"/>
                </a:solidFill>
              </a:rPr>
              <a:t> 3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2" name="Text Box 24"/>
          <p:cNvSpPr txBox="1">
            <a:spLocks noChangeArrowheads="1"/>
          </p:cNvSpPr>
          <p:nvPr/>
        </p:nvSpPr>
        <p:spPr bwMode="auto">
          <a:xfrm>
            <a:off x="278533" y="1600200"/>
            <a:ext cx="8484467" cy="331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92D050"/>
                </a:solidFill>
              </a:rPr>
              <a:t>15</a:t>
            </a:r>
            <a:r>
              <a:rPr lang="en-US" sz="1600" b="1" i="1" dirty="0">
                <a:solidFill>
                  <a:srgbClr val="92D050"/>
                </a:solidFill>
              </a:rPr>
              <a:t>/</a:t>
            </a:r>
            <a:r>
              <a:rPr lang="en-US" sz="1400" b="1" i="1" dirty="0">
                <a:solidFill>
                  <a:srgbClr val="92D050"/>
                </a:solidFill>
              </a:rPr>
              <a:t>8Đ</a:t>
            </a:r>
            <a:r>
              <a:rPr lang="en-US" sz="1500" b="1" i="1" dirty="0" smtClean="0">
                <a:solidFill>
                  <a:srgbClr val="92D050"/>
                </a:solidFill>
              </a:rPr>
              <a:t>               16                  17                    18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19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20                     21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3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rgbClr val="FF0066"/>
                </a:solidFill>
              </a:rPr>
              <a:t>4                   </a:t>
            </a:r>
            <a:r>
              <a:rPr lang="en-US" b="1" dirty="0">
                <a:solidFill>
                  <a:srgbClr val="FF0066"/>
                </a:solidFill>
              </a:rPr>
              <a:t>5                </a:t>
            </a:r>
            <a:r>
              <a:rPr lang="en-US" b="1" dirty="0" smtClean="0">
                <a:solidFill>
                  <a:srgbClr val="FF0066"/>
                </a:solidFill>
              </a:rPr>
              <a:t>6                  </a:t>
            </a:r>
            <a:r>
              <a:rPr lang="en-US" b="1" dirty="0">
                <a:solidFill>
                  <a:srgbClr val="FF0066"/>
                </a:solidFill>
              </a:rPr>
              <a:t>7                8                  9                 </a:t>
            </a:r>
            <a:r>
              <a:rPr lang="en-US" b="1" dirty="0" smtClean="0">
                <a:solidFill>
                  <a:srgbClr val="FF0066"/>
                </a:solidFill>
              </a:rPr>
              <a:t> 10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4" name="Text Box 26"/>
          <p:cNvSpPr txBox="1">
            <a:spLocks noChangeArrowheads="1"/>
          </p:cNvSpPr>
          <p:nvPr/>
        </p:nvSpPr>
        <p:spPr bwMode="auto">
          <a:xfrm>
            <a:off x="228600" y="2747597"/>
            <a:ext cx="84582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22                       23                   24                     25                    26                      27                      28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5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11                12               13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14              15                16                </a:t>
            </a:r>
            <a:r>
              <a:rPr lang="en-US" b="1" dirty="0">
                <a:solidFill>
                  <a:srgbClr val="FF0066"/>
                </a:solidFill>
              </a:rPr>
              <a:t>17                                                           </a:t>
            </a:r>
          </a:p>
        </p:txBody>
      </p:sp>
      <p:sp>
        <p:nvSpPr>
          <p:cNvPr id="206876" name="Text Box 28"/>
          <p:cNvSpPr txBox="1">
            <a:spLocks noChangeArrowheads="1"/>
          </p:cNvSpPr>
          <p:nvPr/>
        </p:nvSpPr>
        <p:spPr bwMode="auto">
          <a:xfrm>
            <a:off x="304800" y="3814397"/>
            <a:ext cx="7862453" cy="331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29                      30                    </a:t>
            </a:r>
            <a:r>
              <a:rPr lang="en-US" sz="1600" b="1" i="1" dirty="0">
                <a:solidFill>
                  <a:srgbClr val="00B050"/>
                </a:solidFill>
              </a:rPr>
              <a:t>1/9Đ </a:t>
            </a:r>
            <a:r>
              <a:rPr lang="en-US" sz="1400" b="1" i="1" dirty="0">
                <a:solidFill>
                  <a:srgbClr val="00B050"/>
                </a:solidFill>
              </a:rPr>
              <a:t>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3                       4                        5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7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18                19               20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21              22                </a:t>
            </a:r>
            <a:r>
              <a:rPr lang="en-US" b="1" dirty="0">
                <a:solidFill>
                  <a:srgbClr val="FF0066"/>
                </a:solidFill>
              </a:rPr>
              <a:t>23               </a:t>
            </a:r>
            <a:r>
              <a:rPr lang="en-US" b="1" dirty="0" smtClean="0">
                <a:solidFill>
                  <a:srgbClr val="FF0066"/>
                </a:solidFill>
              </a:rPr>
              <a:t> 24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8" name="Text Box 30"/>
          <p:cNvSpPr txBox="1">
            <a:spLocks noChangeArrowheads="1"/>
          </p:cNvSpPr>
          <p:nvPr/>
        </p:nvSpPr>
        <p:spPr bwMode="auto">
          <a:xfrm>
            <a:off x="304800" y="4881197"/>
            <a:ext cx="80772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6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7                      8                        9                     10                      11                     12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9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25                26               27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</a:t>
            </a:r>
            <a:r>
              <a:rPr lang="en-US" b="1" dirty="0">
                <a:solidFill>
                  <a:srgbClr val="FF0066"/>
                </a:solidFill>
              </a:rPr>
              <a:t>29               </a:t>
            </a:r>
            <a:r>
              <a:rPr lang="en-US" b="1" dirty="0" smtClean="0">
                <a:solidFill>
                  <a:srgbClr val="FF0066"/>
                </a:solidFill>
              </a:rPr>
              <a:t> 30                31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80" name="Text Box 32"/>
          <p:cNvSpPr txBox="1">
            <a:spLocks noChangeArrowheads="1"/>
          </p:cNvSpPr>
          <p:nvPr/>
        </p:nvSpPr>
        <p:spPr bwMode="auto">
          <a:xfrm>
            <a:off x="304800" y="6009084"/>
            <a:ext cx="8723746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13                      14                    15                     16                    17                     18                      19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       </a:t>
            </a:r>
            <a:endParaRPr lang="en-US" sz="1500" b="1" i="1" dirty="0">
              <a:solidFill>
                <a:srgbClr val="12BED0"/>
              </a:solidFill>
            </a:endParaRPr>
          </a:p>
        </p:txBody>
      </p:sp>
      <p:sp>
        <p:nvSpPr>
          <p:cNvPr id="206881" name="Text Box 33"/>
          <p:cNvSpPr txBox="1">
            <a:spLocks noChangeArrowheads="1"/>
          </p:cNvSpPr>
          <p:nvPr/>
        </p:nvSpPr>
        <p:spPr bwMode="auto">
          <a:xfrm>
            <a:off x="1604813" y="651480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85" name="Text Box 37"/>
          <p:cNvSpPr txBox="1">
            <a:spLocks noChangeArrowheads="1"/>
          </p:cNvSpPr>
          <p:nvPr/>
        </p:nvSpPr>
        <p:spPr bwMode="auto">
          <a:xfrm>
            <a:off x="289748" y="4349103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91" name="Text Box 43"/>
          <p:cNvSpPr txBox="1">
            <a:spLocks noChangeArrowheads="1"/>
          </p:cNvSpPr>
          <p:nvPr/>
        </p:nvSpPr>
        <p:spPr bwMode="auto">
          <a:xfrm>
            <a:off x="92364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October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dirty="0" smtClean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–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2015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10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6899" name="Text Box 51"/>
          <p:cNvSpPr txBox="1">
            <a:spLocks noChangeArrowheads="1"/>
          </p:cNvSpPr>
          <p:nvPr/>
        </p:nvSpPr>
        <p:spPr bwMode="auto">
          <a:xfrm>
            <a:off x="2800725" y="3245941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0" name="Text Box 52"/>
          <p:cNvSpPr txBox="1">
            <a:spLocks noChangeArrowheads="1"/>
          </p:cNvSpPr>
          <p:nvPr/>
        </p:nvSpPr>
        <p:spPr bwMode="auto">
          <a:xfrm>
            <a:off x="2795443" y="5471094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8" name="Text Box 60"/>
          <p:cNvSpPr txBox="1">
            <a:spLocks noChangeArrowheads="1"/>
          </p:cNvSpPr>
          <p:nvPr/>
        </p:nvSpPr>
        <p:spPr bwMode="auto">
          <a:xfrm>
            <a:off x="7689273" y="3266161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60"/>
          <p:cNvSpPr txBox="1">
            <a:spLocks noChangeArrowheads="1"/>
          </p:cNvSpPr>
          <p:nvPr/>
        </p:nvSpPr>
        <p:spPr bwMode="auto">
          <a:xfrm>
            <a:off x="2782100" y="4343619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37"/>
          <p:cNvSpPr txBox="1">
            <a:spLocks noChangeArrowheads="1"/>
          </p:cNvSpPr>
          <p:nvPr/>
        </p:nvSpPr>
        <p:spPr bwMode="auto">
          <a:xfrm>
            <a:off x="1604531" y="3266162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4" name="Text Box 60"/>
          <p:cNvSpPr txBox="1">
            <a:spLocks noChangeArrowheads="1"/>
          </p:cNvSpPr>
          <p:nvPr/>
        </p:nvSpPr>
        <p:spPr bwMode="auto">
          <a:xfrm>
            <a:off x="1605279" y="4346013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6" name="Text Box 33"/>
          <p:cNvSpPr txBox="1">
            <a:spLocks noChangeArrowheads="1"/>
          </p:cNvSpPr>
          <p:nvPr/>
        </p:nvSpPr>
        <p:spPr bwMode="auto">
          <a:xfrm>
            <a:off x="2779715" y="6499034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7" name="Text Box 33"/>
          <p:cNvSpPr txBox="1">
            <a:spLocks noChangeArrowheads="1"/>
          </p:cNvSpPr>
          <p:nvPr/>
        </p:nvSpPr>
        <p:spPr bwMode="auto">
          <a:xfrm>
            <a:off x="6468341" y="6509451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0" name="Text Box 54"/>
          <p:cNvSpPr txBox="1">
            <a:spLocks noChangeArrowheads="1"/>
          </p:cNvSpPr>
          <p:nvPr/>
        </p:nvSpPr>
        <p:spPr bwMode="auto">
          <a:xfrm>
            <a:off x="6476963" y="3056182"/>
            <a:ext cx="1182495" cy="4308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1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11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1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Đức</a:t>
            </a:r>
            <a:r>
              <a:rPr lang="en-US" sz="11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1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Khổng</a:t>
            </a:r>
            <a:r>
              <a:rPr lang="en-US" sz="11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1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Thánh</a:t>
            </a:r>
            <a:endParaRPr lang="en-US" sz="11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476963" y="4018539"/>
            <a:ext cx="1329168" cy="599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kỷ-niệm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Ngài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Bảo-Văn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Pháp-Quân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1481" y="5128991"/>
            <a:ext cx="126744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>
                <a:latin typeface="Arial" panose="020B0604020202020204" pitchFamily="34" charset="0"/>
                <a:cs typeface="Arial" panose="020B0604020202020204" pitchFamily="34" charset="0"/>
              </a:rPr>
              <a:t>Lễ kỷ-niệm Ngài Nguyễn Bảo-Pháp </a:t>
            </a:r>
          </a:p>
        </p:txBody>
      </p:sp>
      <p:sp>
        <p:nvSpPr>
          <p:cNvPr id="47" name="Text Box 51"/>
          <p:cNvSpPr txBox="1">
            <a:spLocks noChangeArrowheads="1"/>
          </p:cNvSpPr>
          <p:nvPr/>
        </p:nvSpPr>
        <p:spPr bwMode="auto">
          <a:xfrm>
            <a:off x="305082" y="2195517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51"/>
          <p:cNvSpPr txBox="1">
            <a:spLocks noChangeArrowheads="1"/>
          </p:cNvSpPr>
          <p:nvPr/>
        </p:nvSpPr>
        <p:spPr bwMode="auto">
          <a:xfrm>
            <a:off x="4031763" y="2182314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9" name="Text Box 53"/>
          <p:cNvSpPr txBox="1">
            <a:spLocks noChangeArrowheads="1"/>
          </p:cNvSpPr>
          <p:nvPr/>
        </p:nvSpPr>
        <p:spPr bwMode="auto">
          <a:xfrm>
            <a:off x="106598" y="1941072"/>
            <a:ext cx="16002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900" b="1" dirty="0" err="1">
                <a:solidFill>
                  <a:srgbClr val="FF0066"/>
                </a:solidFill>
                <a:latin typeface="Times New Roman" pitchFamily="18" charset="0"/>
              </a:rPr>
              <a:t>Lễ</a:t>
            </a:r>
            <a:r>
              <a:rPr lang="en-US" sz="900" b="1" dirty="0">
                <a:solidFill>
                  <a:srgbClr val="FF0066"/>
                </a:solidFill>
                <a:latin typeface="Times New Roman" pitchFamily="18" charset="0"/>
              </a:rPr>
              <a:t> HỘI YẾN DIÊU TRÌ</a:t>
            </a:r>
          </a:p>
        </p:txBody>
      </p:sp>
      <p:sp>
        <p:nvSpPr>
          <p:cNvPr id="51" name="Text Box 54"/>
          <p:cNvSpPr txBox="1">
            <a:spLocks noChangeArrowheads="1"/>
          </p:cNvSpPr>
          <p:nvPr/>
        </p:nvSpPr>
        <p:spPr bwMode="auto">
          <a:xfrm>
            <a:off x="3778052" y="1788971"/>
            <a:ext cx="1600200" cy="423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Vía</a:t>
            </a:r>
            <a:r>
              <a:rPr lang="en-US" sz="105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endParaRPr lang="en-US" sz="1050" b="1" dirty="0" smtClean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05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Lý </a:t>
            </a:r>
            <a:r>
              <a:rPr lang="en-US" sz="105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Giáo</a:t>
            </a:r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05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Tông</a:t>
            </a:r>
            <a:endParaRPr lang="en-US" sz="105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27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51246" y="9543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90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9100" y="6324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Cỏi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nơi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chứng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ctr"/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Nhân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thấy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tay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cứu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mất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địa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vị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67" y="381744"/>
            <a:ext cx="8839200" cy="589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69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899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0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1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2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3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4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5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6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7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8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9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0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1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8912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8913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8914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8915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8916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8917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8918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8919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1                   2                3                  4                 5                 6                  7</a:t>
            </a:r>
          </a:p>
        </p:txBody>
      </p:sp>
      <p:sp>
        <p:nvSpPr>
          <p:cNvPr id="208920" name="Text Box 24"/>
          <p:cNvSpPr txBox="1">
            <a:spLocks noChangeArrowheads="1"/>
          </p:cNvSpPr>
          <p:nvPr/>
        </p:nvSpPr>
        <p:spPr bwMode="auto">
          <a:xfrm>
            <a:off x="76200" y="1600200"/>
            <a:ext cx="85344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20/9Đ </a:t>
            </a:r>
            <a:r>
              <a:rPr lang="en-US" sz="1400" b="1" i="1" dirty="0">
                <a:solidFill>
                  <a:srgbClr val="00B050"/>
                </a:solidFill>
              </a:rPr>
              <a:t>	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21                    22                      23                    24                     25                     26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1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8                   9                10                11              12                13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2" name="Text Box 26"/>
          <p:cNvSpPr txBox="1">
            <a:spLocks noChangeArrowheads="1"/>
          </p:cNvSpPr>
          <p:nvPr/>
        </p:nvSpPr>
        <p:spPr bwMode="auto">
          <a:xfrm>
            <a:off x="76200" y="2732208"/>
            <a:ext cx="8382000" cy="331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27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28                    29                     30                    </a:t>
            </a:r>
            <a:r>
              <a:rPr lang="en-US" sz="1600" b="1" i="1" dirty="0" smtClean="0">
                <a:solidFill>
                  <a:srgbClr val="00B050"/>
                </a:solidFill>
              </a:rPr>
              <a:t>1/10T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     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3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3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15                 16              17                18              19                20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4" name="Text Box 28"/>
          <p:cNvSpPr txBox="1">
            <a:spLocks noChangeArrowheads="1"/>
          </p:cNvSpPr>
          <p:nvPr/>
        </p:nvSpPr>
        <p:spPr bwMode="auto">
          <a:xfrm>
            <a:off x="152399" y="3799008"/>
            <a:ext cx="85886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 5                      6                        7                     8                        9                       10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5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22                 23              24                25              26                27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6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11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12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13                      14                   15                      16                     17  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7" name="Text Box 31"/>
          <p:cNvSpPr txBox="1">
            <a:spLocks noChangeArrowheads="1"/>
          </p:cNvSpPr>
          <p:nvPr/>
        </p:nvSpPr>
        <p:spPr bwMode="auto">
          <a:xfrm>
            <a:off x="4034283" y="5475761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8" name="Text Box 32"/>
          <p:cNvSpPr txBox="1">
            <a:spLocks noChangeArrowheads="1"/>
          </p:cNvSpPr>
          <p:nvPr/>
        </p:nvSpPr>
        <p:spPr bwMode="auto">
          <a:xfrm>
            <a:off x="5213357" y="2199792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9" name="Text Box 33"/>
          <p:cNvSpPr txBox="1">
            <a:spLocks noChangeArrowheads="1"/>
          </p:cNvSpPr>
          <p:nvPr/>
        </p:nvSpPr>
        <p:spPr bwMode="auto">
          <a:xfrm>
            <a:off x="1598026" y="327599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2" name="Text Box 36"/>
          <p:cNvSpPr txBox="1">
            <a:spLocks noChangeArrowheads="1"/>
          </p:cNvSpPr>
          <p:nvPr/>
        </p:nvSpPr>
        <p:spPr bwMode="auto">
          <a:xfrm>
            <a:off x="277092" y="6526315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3" name="Text Box 37"/>
          <p:cNvSpPr txBox="1">
            <a:spLocks noChangeArrowheads="1"/>
          </p:cNvSpPr>
          <p:nvPr/>
        </p:nvSpPr>
        <p:spPr bwMode="auto">
          <a:xfrm>
            <a:off x="5211920" y="4389362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7" name="Text Box 41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November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11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8944" name="Text Box 48"/>
          <p:cNvSpPr txBox="1">
            <a:spLocks noChangeArrowheads="1"/>
          </p:cNvSpPr>
          <p:nvPr/>
        </p:nvSpPr>
        <p:spPr bwMode="auto">
          <a:xfrm>
            <a:off x="2787374" y="327695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31"/>
          <p:cNvSpPr txBox="1">
            <a:spLocks noChangeArrowheads="1"/>
          </p:cNvSpPr>
          <p:nvPr/>
        </p:nvSpPr>
        <p:spPr bwMode="auto">
          <a:xfrm>
            <a:off x="5520461" y="251228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33"/>
          <p:cNvSpPr txBox="1">
            <a:spLocks noChangeArrowheads="1"/>
          </p:cNvSpPr>
          <p:nvPr/>
        </p:nvSpPr>
        <p:spPr bwMode="auto">
          <a:xfrm>
            <a:off x="5211920" y="5472292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/>
        </p:nvSpPr>
        <p:spPr bwMode="auto">
          <a:xfrm>
            <a:off x="4030691" y="2225300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31"/>
          <p:cNvSpPr txBox="1">
            <a:spLocks noChangeArrowheads="1"/>
          </p:cNvSpPr>
          <p:nvPr/>
        </p:nvSpPr>
        <p:spPr bwMode="auto">
          <a:xfrm>
            <a:off x="4030691" y="3249272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3" name="Text Box 29"/>
          <p:cNvSpPr txBox="1">
            <a:spLocks noChangeArrowheads="1"/>
          </p:cNvSpPr>
          <p:nvPr/>
        </p:nvSpPr>
        <p:spPr bwMode="auto">
          <a:xfrm>
            <a:off x="250825" y="5746736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rgbClr val="FF0066"/>
                </a:solidFill>
              </a:rPr>
              <a:t>29                 </a:t>
            </a:r>
            <a:r>
              <a:rPr lang="en-US" b="1" dirty="0" smtClean="0">
                <a:solidFill>
                  <a:srgbClr val="FF0066"/>
                </a:solidFill>
              </a:rPr>
              <a:t>30             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Dec 1           2                3                  4                 5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4" name="Text Box 30"/>
          <p:cNvSpPr txBox="1">
            <a:spLocks noChangeArrowheads="1"/>
          </p:cNvSpPr>
          <p:nvPr/>
        </p:nvSpPr>
        <p:spPr bwMode="auto">
          <a:xfrm>
            <a:off x="306909" y="6021988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18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19                  </a:t>
            </a:r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20                    21                  22                    23                   24</a:t>
            </a:r>
            <a:endParaRPr lang="en-US" sz="1400" b="1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45586" y="2914243"/>
            <a:ext cx="123223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kỷ-niệm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Phối-Thánh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Phạm-Văn-Màng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4888539" y="4914545"/>
            <a:ext cx="2043547" cy="576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Lễ</a:t>
            </a:r>
            <a:r>
              <a:rPr lang="en-US" sz="105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Hạ</a:t>
            </a:r>
            <a:r>
              <a:rPr lang="en-US" sz="105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Ngươn</a:t>
            </a:r>
            <a:r>
              <a:rPr lang="en-US" sz="105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</a:p>
          <a:p>
            <a:pPr algn="ctr"/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và</a:t>
            </a:r>
            <a:r>
              <a:rPr lang="en-US" sz="105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kn</a:t>
            </a:r>
            <a:r>
              <a:rPr lang="en-US" sz="105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ngày</a:t>
            </a:r>
            <a:r>
              <a:rPr lang="en-US" sz="105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Khai</a:t>
            </a:r>
            <a:r>
              <a:rPr lang="en-US" sz="105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</a:p>
          <a:p>
            <a:pPr algn="ctr"/>
            <a:r>
              <a:rPr lang="en-US" sz="105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Đạo</a:t>
            </a:r>
            <a:r>
              <a:rPr lang="en-US" sz="105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ĐĐTKPĐ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0" y="5318981"/>
            <a:ext cx="133245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kỷ-niệm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Đức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Quyền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Giáo-Tông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26458" y="6361492"/>
            <a:ext cx="122552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kỷ-niệm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Ngài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Ca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Bảo-Đạo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8" name="Text Box 32"/>
          <p:cNvSpPr txBox="1">
            <a:spLocks noChangeArrowheads="1"/>
          </p:cNvSpPr>
          <p:nvPr/>
        </p:nvSpPr>
        <p:spPr bwMode="auto">
          <a:xfrm>
            <a:off x="6470075" y="650133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99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1000" y="6324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Suối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hóa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muốn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vẹn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Trước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muốn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cửa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Phạm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Hỏi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mình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trọn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tấm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?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38545" y="0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90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8" y="357056"/>
            <a:ext cx="8026395" cy="601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859400"/>
      </p:ext>
    </p:extLst>
  </p:cSld>
  <p:clrMapOvr>
    <a:masterClrMapping/>
  </p:clrMapOvr>
  <p:transition spd="slow" advClick="0" advTm="6000">
    <p:newsfla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3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4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5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6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7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8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09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0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1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2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4813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4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4815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4816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4817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4818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4819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4820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4821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4822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00B05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00B05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4823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61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Nov 29         30</a:t>
            </a:r>
            <a:r>
              <a:rPr lang="en-US" b="1" dirty="0" smtClean="0">
                <a:solidFill>
                  <a:srgbClr val="FF0066"/>
                </a:solidFill>
              </a:rPr>
              <a:t>              </a:t>
            </a:r>
            <a:r>
              <a:rPr lang="en-US" b="1" dirty="0">
                <a:solidFill>
                  <a:srgbClr val="FF0066"/>
                </a:solidFill>
              </a:rPr>
              <a:t>1                  2                3                  4                  5                                    </a:t>
            </a:r>
          </a:p>
        </p:txBody>
      </p:sp>
      <p:sp>
        <p:nvSpPr>
          <p:cNvPr id="204824" name="Text Box 24"/>
          <p:cNvSpPr txBox="1">
            <a:spLocks noChangeArrowheads="1"/>
          </p:cNvSpPr>
          <p:nvPr/>
        </p:nvSpPr>
        <p:spPr bwMode="auto">
          <a:xfrm>
            <a:off x="249381" y="1589208"/>
            <a:ext cx="856211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18/10T              19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20  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21                    22                     23                     24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5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6                   7                8                  9                10                11               </a:t>
            </a:r>
            <a:r>
              <a:rPr lang="en-US" b="1" dirty="0" smtClean="0">
                <a:solidFill>
                  <a:srgbClr val="FF0066"/>
                </a:solidFill>
              </a:rPr>
              <a:t> 12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6" name="Text Box 26"/>
          <p:cNvSpPr txBox="1">
            <a:spLocks noChangeArrowheads="1"/>
          </p:cNvSpPr>
          <p:nvPr/>
        </p:nvSpPr>
        <p:spPr bwMode="auto">
          <a:xfrm>
            <a:off x="304800" y="3810000"/>
            <a:ext cx="7827818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3                        4                      5                        6                      7 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8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7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13                14               15                16              17                18               </a:t>
            </a:r>
            <a:r>
              <a:rPr lang="en-US" b="1" dirty="0" smtClean="0">
                <a:solidFill>
                  <a:srgbClr val="FF0066"/>
                </a:solidFill>
              </a:rPr>
              <a:t> 19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28" name="Text Box 28"/>
          <p:cNvSpPr txBox="1">
            <a:spLocks noChangeArrowheads="1"/>
          </p:cNvSpPr>
          <p:nvPr/>
        </p:nvSpPr>
        <p:spPr bwMode="auto">
          <a:xfrm>
            <a:off x="152400" y="2732208"/>
            <a:ext cx="8783782" cy="331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25</a:t>
            </a:r>
            <a:r>
              <a:rPr lang="en-US" sz="1400" b="1" i="1" dirty="0">
                <a:solidFill>
                  <a:srgbClr val="00B050"/>
                </a:solidFill>
              </a:rPr>
              <a:t>                       26                   27                      28                    29                     </a:t>
            </a:r>
            <a:r>
              <a:rPr lang="en-US" sz="1600" b="1" i="1" dirty="0">
                <a:solidFill>
                  <a:srgbClr val="00B050"/>
                </a:solidFill>
              </a:rPr>
              <a:t>1/11Đ</a:t>
            </a:r>
            <a:r>
              <a:rPr lang="en-US" sz="1400" b="1" i="1" dirty="0">
                <a:solidFill>
                  <a:srgbClr val="00B050"/>
                </a:solidFill>
              </a:rPr>
              <a:t>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2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29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20                21               22                23              24                25               26                             </a:t>
            </a:r>
          </a:p>
        </p:txBody>
      </p:sp>
      <p:sp>
        <p:nvSpPr>
          <p:cNvPr id="204830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782781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10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11                     12                     13                    14                     15                     16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4831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27                28               </a:t>
            </a:r>
            <a:r>
              <a:rPr lang="en-US" b="1" dirty="0" smtClean="0">
                <a:solidFill>
                  <a:srgbClr val="FF0066"/>
                </a:solidFill>
              </a:rPr>
              <a:t>29                </a:t>
            </a:r>
            <a:r>
              <a:rPr lang="en-US" b="1" smtClean="0">
                <a:solidFill>
                  <a:srgbClr val="FF0066"/>
                </a:solidFill>
              </a:rPr>
              <a:t>30              31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4832" name="Text Box 32"/>
          <p:cNvSpPr txBox="1">
            <a:spLocks noChangeArrowheads="1"/>
          </p:cNvSpPr>
          <p:nvPr/>
        </p:nvSpPr>
        <p:spPr bwMode="auto">
          <a:xfrm>
            <a:off x="314459" y="5991953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17                    18                   19                    20                  21   </a:t>
            </a:r>
            <a:endParaRPr lang="en-US" sz="1500" b="1" i="1" dirty="0">
              <a:solidFill>
                <a:srgbClr val="00B050"/>
              </a:solidFill>
            </a:endParaRPr>
          </a:p>
        </p:txBody>
      </p:sp>
      <p:sp>
        <p:nvSpPr>
          <p:cNvPr id="204834" name="Text Box 34"/>
          <p:cNvSpPr txBox="1">
            <a:spLocks noChangeArrowheads="1"/>
          </p:cNvSpPr>
          <p:nvPr/>
        </p:nvSpPr>
        <p:spPr bwMode="auto">
          <a:xfrm>
            <a:off x="4019142" y="322695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5" name="Text Box 35"/>
          <p:cNvSpPr txBox="1">
            <a:spLocks noChangeArrowheads="1"/>
          </p:cNvSpPr>
          <p:nvPr/>
        </p:nvSpPr>
        <p:spPr bwMode="auto">
          <a:xfrm>
            <a:off x="2767704" y="325482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6" name="Text Box 36"/>
          <p:cNvSpPr txBox="1">
            <a:spLocks noChangeArrowheads="1"/>
          </p:cNvSpPr>
          <p:nvPr/>
        </p:nvSpPr>
        <p:spPr bwMode="auto">
          <a:xfrm>
            <a:off x="5197886" y="5469297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37" name="Text Box 37"/>
          <p:cNvSpPr txBox="1">
            <a:spLocks noChangeArrowheads="1"/>
          </p:cNvSpPr>
          <p:nvPr/>
        </p:nvSpPr>
        <p:spPr bwMode="auto">
          <a:xfrm>
            <a:off x="1621033" y="6515100"/>
            <a:ext cx="103764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0" name="Text Box 40"/>
          <p:cNvSpPr txBox="1">
            <a:spLocks noChangeArrowheads="1"/>
          </p:cNvSpPr>
          <p:nvPr/>
        </p:nvSpPr>
        <p:spPr bwMode="auto">
          <a:xfrm>
            <a:off x="6445570" y="2215744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43" name="Text Box 43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 smtClean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December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12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4849" name="Text Box 49"/>
          <p:cNvSpPr txBox="1">
            <a:spLocks noChangeArrowheads="1"/>
          </p:cNvSpPr>
          <p:nvPr/>
        </p:nvSpPr>
        <p:spPr bwMode="auto">
          <a:xfrm>
            <a:off x="6458879" y="544898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4850" name="Text Box 50"/>
          <p:cNvSpPr txBox="1">
            <a:spLocks noChangeArrowheads="1"/>
          </p:cNvSpPr>
          <p:nvPr/>
        </p:nvSpPr>
        <p:spPr bwMode="auto">
          <a:xfrm>
            <a:off x="7690098" y="2218909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7" name="Text Box 49"/>
          <p:cNvSpPr txBox="1">
            <a:spLocks noChangeArrowheads="1"/>
          </p:cNvSpPr>
          <p:nvPr/>
        </p:nvSpPr>
        <p:spPr bwMode="auto">
          <a:xfrm>
            <a:off x="6470025" y="324963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8" name="Text Box 49"/>
          <p:cNvSpPr txBox="1">
            <a:spLocks noChangeArrowheads="1"/>
          </p:cNvSpPr>
          <p:nvPr/>
        </p:nvSpPr>
        <p:spPr bwMode="auto">
          <a:xfrm>
            <a:off x="6449294" y="4359175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9"/>
          <p:cNvSpPr txBox="1">
            <a:spLocks noChangeArrowheads="1"/>
          </p:cNvSpPr>
          <p:nvPr/>
        </p:nvSpPr>
        <p:spPr bwMode="auto">
          <a:xfrm>
            <a:off x="5227456" y="3249631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5" name="Text Box 54"/>
          <p:cNvSpPr txBox="1">
            <a:spLocks noChangeArrowheads="1"/>
          </p:cNvSpPr>
          <p:nvPr/>
        </p:nvSpPr>
        <p:spPr bwMode="auto">
          <a:xfrm>
            <a:off x="6279572" y="5056618"/>
            <a:ext cx="1600200" cy="5231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4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14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Đức</a:t>
            </a:r>
            <a:r>
              <a:rPr lang="en-US" sz="14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Chúa</a:t>
            </a:r>
            <a:r>
              <a:rPr lang="en-US" sz="14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Jesus</a:t>
            </a:r>
            <a:endParaRPr lang="en-US" sz="14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6" name="Text Box 23"/>
          <p:cNvSpPr txBox="1">
            <a:spLocks noChangeArrowheads="1"/>
          </p:cNvSpPr>
          <p:nvPr/>
        </p:nvSpPr>
        <p:spPr bwMode="auto">
          <a:xfrm>
            <a:off x="6458879" y="5798062"/>
            <a:ext cx="2506457" cy="361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1/1  2016    2  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Text Box 32"/>
          <p:cNvSpPr txBox="1">
            <a:spLocks noChangeArrowheads="1"/>
          </p:cNvSpPr>
          <p:nvPr/>
        </p:nvSpPr>
        <p:spPr bwMode="auto">
          <a:xfrm>
            <a:off x="6442364" y="5986624"/>
            <a:ext cx="2493817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22                    </a:t>
            </a:r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23</a:t>
            </a:r>
            <a:endParaRPr lang="en-US" sz="1500" b="1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0" name="Text Box 40"/>
          <p:cNvSpPr txBox="1">
            <a:spLocks noChangeArrowheads="1"/>
          </p:cNvSpPr>
          <p:nvPr/>
        </p:nvSpPr>
        <p:spPr bwMode="auto">
          <a:xfrm>
            <a:off x="7689273" y="6515100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40"/>
          <p:cNvSpPr txBox="1">
            <a:spLocks noChangeArrowheads="1"/>
          </p:cNvSpPr>
          <p:nvPr/>
        </p:nvSpPr>
        <p:spPr bwMode="auto">
          <a:xfrm>
            <a:off x="304800" y="2189868"/>
            <a:ext cx="1039091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583037" y="1911565"/>
            <a:ext cx="122552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kỷ-niệm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Ngài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Ca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Bảo-Đạo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086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1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2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3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4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5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6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7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8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59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0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6861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2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6863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6864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6865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6866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6867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6868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6869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6870" name="Text Box 22"/>
          <p:cNvSpPr txBox="1">
            <a:spLocks noChangeArrowheads="1"/>
          </p:cNvSpPr>
          <p:nvPr/>
        </p:nvSpPr>
        <p:spPr bwMode="auto">
          <a:xfrm>
            <a:off x="1" y="714375"/>
            <a:ext cx="8936182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Ba   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66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66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66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66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1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61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Dec 28, 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</a:rPr>
              <a:t>2014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  29              30                31              </a:t>
            </a:r>
            <a:r>
              <a:rPr lang="en-US" b="1" dirty="0">
                <a:solidFill>
                  <a:srgbClr val="FF0066"/>
                </a:solidFill>
              </a:rPr>
              <a:t>1                  2                 </a:t>
            </a:r>
            <a:r>
              <a:rPr lang="en-US" b="1" dirty="0" smtClean="0">
                <a:solidFill>
                  <a:srgbClr val="FF0066"/>
                </a:solidFill>
              </a:rPr>
              <a:t> 3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2" name="Text Box 24"/>
          <p:cNvSpPr txBox="1">
            <a:spLocks noChangeArrowheads="1"/>
          </p:cNvSpPr>
          <p:nvPr/>
        </p:nvSpPr>
        <p:spPr bwMode="auto">
          <a:xfrm>
            <a:off x="278533" y="1600200"/>
            <a:ext cx="8484467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7/11T                8                     9                     10      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11                     12                      13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3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rgbClr val="FF0066"/>
                </a:solidFill>
              </a:rPr>
              <a:t>4                   </a:t>
            </a:r>
            <a:r>
              <a:rPr lang="en-US" b="1" dirty="0">
                <a:solidFill>
                  <a:srgbClr val="FF0066"/>
                </a:solidFill>
              </a:rPr>
              <a:t>5                </a:t>
            </a:r>
            <a:r>
              <a:rPr lang="en-US" b="1" dirty="0" smtClean="0">
                <a:solidFill>
                  <a:srgbClr val="FF0066"/>
                </a:solidFill>
              </a:rPr>
              <a:t>6                  </a:t>
            </a:r>
            <a:r>
              <a:rPr lang="en-US" b="1" dirty="0">
                <a:solidFill>
                  <a:srgbClr val="FF0066"/>
                </a:solidFill>
              </a:rPr>
              <a:t>7                8                  9                 </a:t>
            </a:r>
            <a:r>
              <a:rPr lang="en-US" b="1" dirty="0" smtClean="0">
                <a:solidFill>
                  <a:srgbClr val="FF0066"/>
                </a:solidFill>
              </a:rPr>
              <a:t> 10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4" name="Text Box 26"/>
          <p:cNvSpPr txBox="1">
            <a:spLocks noChangeArrowheads="1"/>
          </p:cNvSpPr>
          <p:nvPr/>
        </p:nvSpPr>
        <p:spPr bwMode="auto">
          <a:xfrm>
            <a:off x="228600" y="2747597"/>
            <a:ext cx="8458200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14                       15                   16                     17                    18                      19                      20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5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11                12               13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14              15                16                </a:t>
            </a:r>
            <a:r>
              <a:rPr lang="en-US" b="1" dirty="0">
                <a:solidFill>
                  <a:srgbClr val="FF0066"/>
                </a:solidFill>
              </a:rPr>
              <a:t>17                                                           </a:t>
            </a:r>
          </a:p>
        </p:txBody>
      </p:sp>
      <p:sp>
        <p:nvSpPr>
          <p:cNvPr id="206876" name="Text Box 28"/>
          <p:cNvSpPr txBox="1">
            <a:spLocks noChangeArrowheads="1"/>
          </p:cNvSpPr>
          <p:nvPr/>
        </p:nvSpPr>
        <p:spPr bwMode="auto">
          <a:xfrm>
            <a:off x="304800" y="3814397"/>
            <a:ext cx="7862453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21                      22                    23                     24                    25                     26                     27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7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18                19               20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21              22                </a:t>
            </a:r>
            <a:r>
              <a:rPr lang="en-US" b="1" dirty="0">
                <a:solidFill>
                  <a:srgbClr val="FF0066"/>
                </a:solidFill>
              </a:rPr>
              <a:t>23               </a:t>
            </a:r>
            <a:r>
              <a:rPr lang="en-US" b="1" dirty="0" smtClean="0">
                <a:solidFill>
                  <a:srgbClr val="FF0066"/>
                </a:solidFill>
              </a:rPr>
              <a:t> 24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78" name="Text Box 30"/>
          <p:cNvSpPr txBox="1">
            <a:spLocks noChangeArrowheads="1"/>
          </p:cNvSpPr>
          <p:nvPr/>
        </p:nvSpPr>
        <p:spPr bwMode="auto">
          <a:xfrm>
            <a:off x="304800" y="4881197"/>
            <a:ext cx="8077200" cy="361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28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29                    </a:t>
            </a:r>
            <a:r>
              <a:rPr lang="en-US" b="1" i="1" dirty="0">
                <a:solidFill>
                  <a:srgbClr val="00B050"/>
                </a:solidFill>
              </a:rPr>
              <a:t>1/12Đ</a:t>
            </a:r>
            <a:r>
              <a:rPr lang="en-US" sz="1400" b="1" i="1" dirty="0">
                <a:solidFill>
                  <a:srgbClr val="00B050"/>
                </a:solidFill>
              </a:rPr>
              <a:t>             </a:t>
            </a:r>
            <a:r>
              <a:rPr lang="en-US" sz="1400" b="1" i="1" dirty="0" smtClean="0">
                <a:solidFill>
                  <a:srgbClr val="00B050"/>
                </a:solidFill>
              </a:rPr>
              <a:t> 2                     3                        4                       5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6879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25                26               27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</a:t>
            </a:r>
            <a:r>
              <a:rPr lang="en-US" b="1" dirty="0">
                <a:solidFill>
                  <a:srgbClr val="FF0066"/>
                </a:solidFill>
              </a:rPr>
              <a:t>29               </a:t>
            </a:r>
            <a:r>
              <a:rPr lang="en-US" b="1" dirty="0" smtClean="0">
                <a:solidFill>
                  <a:srgbClr val="FF0066"/>
                </a:solidFill>
              </a:rPr>
              <a:t> 30                31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6880" name="Text Box 32"/>
          <p:cNvSpPr txBox="1">
            <a:spLocks noChangeArrowheads="1"/>
          </p:cNvSpPr>
          <p:nvPr/>
        </p:nvSpPr>
        <p:spPr bwMode="auto">
          <a:xfrm>
            <a:off x="304800" y="6009084"/>
            <a:ext cx="8723746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>
                <a:solidFill>
                  <a:srgbClr val="00B050"/>
                </a:solidFill>
              </a:rPr>
              <a:t>6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 7                      8                       9                      10                     11                      12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       </a:t>
            </a:r>
            <a:endParaRPr lang="en-US" sz="1500" b="1" i="1" dirty="0">
              <a:solidFill>
                <a:srgbClr val="12BED0"/>
              </a:solidFill>
            </a:endParaRPr>
          </a:p>
        </p:txBody>
      </p:sp>
      <p:sp>
        <p:nvSpPr>
          <p:cNvPr id="206881" name="Text Box 33"/>
          <p:cNvSpPr txBox="1">
            <a:spLocks noChangeArrowheads="1"/>
          </p:cNvSpPr>
          <p:nvPr/>
        </p:nvSpPr>
        <p:spPr bwMode="auto">
          <a:xfrm>
            <a:off x="276918" y="5468937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85" name="Text Box 37"/>
          <p:cNvSpPr txBox="1">
            <a:spLocks noChangeArrowheads="1"/>
          </p:cNvSpPr>
          <p:nvPr/>
        </p:nvSpPr>
        <p:spPr bwMode="auto">
          <a:xfrm>
            <a:off x="259080" y="3217241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891" name="Text Box 43"/>
          <p:cNvSpPr txBox="1">
            <a:spLocks noChangeArrowheads="1"/>
          </p:cNvSpPr>
          <p:nvPr/>
        </p:nvSpPr>
        <p:spPr bwMode="auto">
          <a:xfrm>
            <a:off x="92364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January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dirty="0" smtClean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–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2015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1</a:t>
            </a:r>
          </a:p>
        </p:txBody>
      </p:sp>
      <p:sp>
        <p:nvSpPr>
          <p:cNvPr id="206899" name="Text Box 51"/>
          <p:cNvSpPr txBox="1">
            <a:spLocks noChangeArrowheads="1"/>
          </p:cNvSpPr>
          <p:nvPr/>
        </p:nvSpPr>
        <p:spPr bwMode="auto">
          <a:xfrm>
            <a:off x="1592695" y="5482371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0" name="Text Box 52"/>
          <p:cNvSpPr txBox="1">
            <a:spLocks noChangeArrowheads="1"/>
          </p:cNvSpPr>
          <p:nvPr/>
        </p:nvSpPr>
        <p:spPr bwMode="auto">
          <a:xfrm>
            <a:off x="2786928" y="5457168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6908" name="Text Box 60"/>
          <p:cNvSpPr txBox="1">
            <a:spLocks noChangeArrowheads="1"/>
          </p:cNvSpPr>
          <p:nvPr/>
        </p:nvSpPr>
        <p:spPr bwMode="auto">
          <a:xfrm>
            <a:off x="7689273" y="4343304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60"/>
          <p:cNvSpPr txBox="1">
            <a:spLocks noChangeArrowheads="1"/>
          </p:cNvSpPr>
          <p:nvPr/>
        </p:nvSpPr>
        <p:spPr bwMode="auto">
          <a:xfrm>
            <a:off x="2772066" y="4359175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37"/>
          <p:cNvSpPr txBox="1">
            <a:spLocks noChangeArrowheads="1"/>
          </p:cNvSpPr>
          <p:nvPr/>
        </p:nvSpPr>
        <p:spPr bwMode="auto">
          <a:xfrm>
            <a:off x="1592695" y="3223871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4" name="Text Box 60"/>
          <p:cNvSpPr txBox="1">
            <a:spLocks noChangeArrowheads="1"/>
          </p:cNvSpPr>
          <p:nvPr/>
        </p:nvSpPr>
        <p:spPr bwMode="auto">
          <a:xfrm>
            <a:off x="4050869" y="4350047"/>
            <a:ext cx="1128568" cy="25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6" name="Text Box 33"/>
          <p:cNvSpPr txBox="1">
            <a:spLocks noChangeArrowheads="1"/>
          </p:cNvSpPr>
          <p:nvPr/>
        </p:nvSpPr>
        <p:spPr bwMode="auto">
          <a:xfrm>
            <a:off x="2759247" y="6512721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7" name="Text Box 33"/>
          <p:cNvSpPr txBox="1">
            <a:spLocks noChangeArrowheads="1"/>
          </p:cNvSpPr>
          <p:nvPr/>
        </p:nvSpPr>
        <p:spPr bwMode="auto">
          <a:xfrm>
            <a:off x="5211474" y="3250300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0" name="Text Box 37"/>
          <p:cNvSpPr txBox="1">
            <a:spLocks noChangeArrowheads="1"/>
          </p:cNvSpPr>
          <p:nvPr/>
        </p:nvSpPr>
        <p:spPr bwMode="auto">
          <a:xfrm>
            <a:off x="1614921" y="2213649"/>
            <a:ext cx="1128568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08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24691" y="3814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90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057400" y="5410200"/>
            <a:ext cx="5562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Nầy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lúc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kỳ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độ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endParaRPr lang="en-US" sz="1400" b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Mau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chơn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thoát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khỏi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chốn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mê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endParaRPr lang="en-US" sz="1400" b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Đường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gai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gốc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gắng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qua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khỏi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sớm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hôm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khá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vẹn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endParaRPr lang="en-US" sz="1400" b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                               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i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i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3400"/>
            <a:ext cx="9144000" cy="406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1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899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0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1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2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3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4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5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6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7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8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9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0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1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8912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8913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8914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8915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8916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8917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8918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8919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>
                <a:solidFill>
                  <a:srgbClr val="FF0066"/>
                </a:solidFill>
              </a:rPr>
              <a:t>1                   2                3                  4                 5                 6                  7</a:t>
            </a:r>
          </a:p>
        </p:txBody>
      </p:sp>
      <p:sp>
        <p:nvSpPr>
          <p:cNvPr id="208920" name="Text Box 24"/>
          <p:cNvSpPr txBox="1">
            <a:spLocks noChangeArrowheads="1"/>
          </p:cNvSpPr>
          <p:nvPr/>
        </p:nvSpPr>
        <p:spPr bwMode="auto">
          <a:xfrm>
            <a:off x="76200" y="1600200"/>
            <a:ext cx="85344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13/12 Đ </a:t>
            </a:r>
            <a:r>
              <a:rPr lang="en-US" sz="1400" b="1" i="1" dirty="0">
                <a:solidFill>
                  <a:srgbClr val="00B050"/>
                </a:solidFill>
              </a:rPr>
              <a:t>	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14                    15                      16                    17                     18                     19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1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8                   9                10                11              12                13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2" name="Text Box 26"/>
          <p:cNvSpPr txBox="1">
            <a:spLocks noChangeArrowheads="1"/>
          </p:cNvSpPr>
          <p:nvPr/>
        </p:nvSpPr>
        <p:spPr bwMode="auto">
          <a:xfrm>
            <a:off x="76200" y="2732208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20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21                    22                     23                    24                     25                      26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3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15                 16              17                18              19                20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4" name="Text Box 28"/>
          <p:cNvSpPr txBox="1">
            <a:spLocks noChangeArrowheads="1"/>
          </p:cNvSpPr>
          <p:nvPr/>
        </p:nvSpPr>
        <p:spPr bwMode="auto">
          <a:xfrm>
            <a:off x="150471" y="3747493"/>
            <a:ext cx="8588689" cy="361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27                        28                   29                     30                    </a:t>
            </a:r>
            <a:r>
              <a:rPr lang="en-US" b="1" i="1" dirty="0" smtClean="0">
                <a:solidFill>
                  <a:srgbClr val="0070C0"/>
                </a:solidFill>
              </a:rPr>
              <a:t>1/1T </a:t>
            </a:r>
            <a:r>
              <a:rPr lang="en-US" sz="1400" b="1" i="1" dirty="0" smtClean="0">
                <a:solidFill>
                  <a:srgbClr val="0070C0"/>
                </a:solidFill>
              </a:rPr>
              <a:t>                2                       3</a:t>
            </a:r>
            <a:endParaRPr lang="en-US" sz="1400" b="1" i="1" dirty="0">
              <a:solidFill>
                <a:srgbClr val="0070C0"/>
              </a:solidFill>
            </a:endParaRPr>
          </a:p>
        </p:txBody>
      </p:sp>
      <p:sp>
        <p:nvSpPr>
          <p:cNvPr id="208925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22                 23              24                25              26                27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6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5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6                       7                      8                       9                        10  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7" name="Text Box 31"/>
          <p:cNvSpPr txBox="1">
            <a:spLocks noChangeArrowheads="1"/>
          </p:cNvSpPr>
          <p:nvPr/>
        </p:nvSpPr>
        <p:spPr bwMode="auto">
          <a:xfrm>
            <a:off x="4034283" y="437673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8" name="Text Box 32"/>
          <p:cNvSpPr txBox="1">
            <a:spLocks noChangeArrowheads="1"/>
          </p:cNvSpPr>
          <p:nvPr/>
        </p:nvSpPr>
        <p:spPr bwMode="auto">
          <a:xfrm>
            <a:off x="1624014" y="2215170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9" name="Text Box 33"/>
          <p:cNvSpPr txBox="1">
            <a:spLocks noChangeArrowheads="1"/>
          </p:cNvSpPr>
          <p:nvPr/>
        </p:nvSpPr>
        <p:spPr bwMode="auto">
          <a:xfrm>
            <a:off x="2820845" y="437673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2" name="Text Box 36"/>
          <p:cNvSpPr txBox="1">
            <a:spLocks noChangeArrowheads="1"/>
          </p:cNvSpPr>
          <p:nvPr/>
        </p:nvSpPr>
        <p:spPr bwMode="auto">
          <a:xfrm>
            <a:off x="6458829" y="2208611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3" name="Text Box 37"/>
          <p:cNvSpPr txBox="1">
            <a:spLocks noChangeArrowheads="1"/>
          </p:cNvSpPr>
          <p:nvPr/>
        </p:nvSpPr>
        <p:spPr bwMode="auto">
          <a:xfrm>
            <a:off x="5258967" y="436104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7" name="Text Box 41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February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2</a:t>
            </a:r>
          </a:p>
        </p:txBody>
      </p:sp>
      <p:sp>
        <p:nvSpPr>
          <p:cNvPr id="208944" name="Text Box 48"/>
          <p:cNvSpPr txBox="1">
            <a:spLocks noChangeArrowheads="1"/>
          </p:cNvSpPr>
          <p:nvPr/>
        </p:nvSpPr>
        <p:spPr bwMode="auto">
          <a:xfrm>
            <a:off x="1650856" y="4376737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31"/>
          <p:cNvSpPr txBox="1">
            <a:spLocks noChangeArrowheads="1"/>
          </p:cNvSpPr>
          <p:nvPr/>
        </p:nvSpPr>
        <p:spPr bwMode="auto">
          <a:xfrm>
            <a:off x="5353614" y="3245942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33"/>
          <p:cNvSpPr txBox="1">
            <a:spLocks noChangeArrowheads="1"/>
          </p:cNvSpPr>
          <p:nvPr/>
        </p:nvSpPr>
        <p:spPr bwMode="auto">
          <a:xfrm>
            <a:off x="5238268" y="5473282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/>
        </p:nvSpPr>
        <p:spPr bwMode="auto">
          <a:xfrm>
            <a:off x="2771248" y="220145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31"/>
          <p:cNvSpPr txBox="1">
            <a:spLocks noChangeArrowheads="1"/>
          </p:cNvSpPr>
          <p:nvPr/>
        </p:nvSpPr>
        <p:spPr bwMode="auto">
          <a:xfrm>
            <a:off x="4086514" y="324772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3" name="Text Box 57"/>
          <p:cNvSpPr txBox="1">
            <a:spLocks noChangeArrowheads="1"/>
          </p:cNvSpPr>
          <p:nvPr/>
        </p:nvSpPr>
        <p:spPr bwMode="auto">
          <a:xfrm>
            <a:off x="5029200" y="2919056"/>
            <a:ext cx="1600200" cy="415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Đưa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Chư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Thánh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Triều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Thiên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 Box 54"/>
          <p:cNvSpPr txBox="1">
            <a:spLocks noChangeArrowheads="1"/>
          </p:cNvSpPr>
          <p:nvPr/>
        </p:nvSpPr>
        <p:spPr bwMode="auto">
          <a:xfrm>
            <a:off x="5037259" y="3986840"/>
            <a:ext cx="1591152" cy="430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Tết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Nguyên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Đán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Rước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Chư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Thánh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 Box 55"/>
          <p:cNvSpPr txBox="1">
            <a:spLocks noChangeArrowheads="1"/>
          </p:cNvSpPr>
          <p:nvPr/>
        </p:nvSpPr>
        <p:spPr bwMode="auto">
          <a:xfrm>
            <a:off x="6468712" y="5261838"/>
            <a:ext cx="1035350" cy="439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100" b="1" dirty="0" err="1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Vía</a:t>
            </a:r>
            <a:r>
              <a:rPr lang="en-US" sz="1100" b="1" dirty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ĐỨC CHÍ TÔN</a:t>
            </a:r>
          </a:p>
        </p:txBody>
      </p:sp>
      <p:sp>
        <p:nvSpPr>
          <p:cNvPr id="48" name="Text Box 23"/>
          <p:cNvSpPr txBox="1">
            <a:spLocks noChangeArrowheads="1"/>
          </p:cNvSpPr>
          <p:nvPr/>
        </p:nvSpPr>
        <p:spPr bwMode="auto">
          <a:xfrm>
            <a:off x="277812" y="5756812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Mar 1          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2                3                  4                 5                 6                  7</a:t>
            </a:r>
          </a:p>
        </p:txBody>
      </p:sp>
      <p:sp>
        <p:nvSpPr>
          <p:cNvPr id="50" name="Text Box 24"/>
          <p:cNvSpPr txBox="1">
            <a:spLocks noChangeArrowheads="1"/>
          </p:cNvSpPr>
          <p:nvPr/>
        </p:nvSpPr>
        <p:spPr bwMode="auto">
          <a:xfrm>
            <a:off x="76200" y="5996425"/>
            <a:ext cx="85344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   11</a:t>
            </a:r>
            <a:r>
              <a:rPr lang="en-US" sz="1400" b="1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	     </a:t>
            </a:r>
            <a:r>
              <a:rPr lang="en-US" sz="14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    12                    13                      14                    15                     16                     17</a:t>
            </a:r>
            <a:endParaRPr lang="en-US" sz="1400" b="1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4" name="Text Box 33"/>
          <p:cNvSpPr txBox="1">
            <a:spLocks noChangeArrowheads="1"/>
          </p:cNvSpPr>
          <p:nvPr/>
        </p:nvSpPr>
        <p:spPr bwMode="auto">
          <a:xfrm>
            <a:off x="4083515" y="6488175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5" name="Text Box 33"/>
          <p:cNvSpPr txBox="1">
            <a:spLocks noChangeArrowheads="1"/>
          </p:cNvSpPr>
          <p:nvPr/>
        </p:nvSpPr>
        <p:spPr bwMode="auto">
          <a:xfrm>
            <a:off x="5226211" y="6488175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6" name="Text Box 55"/>
          <p:cNvSpPr txBox="1">
            <a:spLocks noChangeArrowheads="1"/>
          </p:cNvSpPr>
          <p:nvPr/>
        </p:nvSpPr>
        <p:spPr bwMode="auto">
          <a:xfrm>
            <a:off x="5219174" y="6131437"/>
            <a:ext cx="1409237" cy="4615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2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Rằm</a:t>
            </a:r>
            <a:r>
              <a:rPr lang="en-US" sz="12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2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Thượng</a:t>
            </a:r>
            <a:r>
              <a:rPr lang="en-US" sz="12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2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Ngươn</a:t>
            </a:r>
            <a:endParaRPr lang="en-US" sz="12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774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124691" y="3814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90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5800" y="6304002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Mạnh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yếu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rồi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đây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yếu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khéo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cân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cân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thăng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thưởng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chói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ngần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29" y="434186"/>
            <a:ext cx="8766312" cy="584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986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899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0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1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2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3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4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5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6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 dirty="0"/>
          </a:p>
        </p:txBody>
      </p:sp>
      <p:sp>
        <p:nvSpPr>
          <p:cNvPr id="208907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8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08909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0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08911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08912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08913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08914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08915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08916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08917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08918" name="Text Box 22"/>
          <p:cNvSpPr txBox="1">
            <a:spLocks noChangeArrowheads="1"/>
          </p:cNvSpPr>
          <p:nvPr/>
        </p:nvSpPr>
        <p:spPr bwMode="auto">
          <a:xfrm>
            <a:off x="103909" y="714375"/>
            <a:ext cx="8832273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8919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1                   2                3                  4                 5                 6                  7</a:t>
            </a:r>
          </a:p>
        </p:txBody>
      </p:sp>
      <p:sp>
        <p:nvSpPr>
          <p:cNvPr id="208920" name="Text Box 24"/>
          <p:cNvSpPr txBox="1">
            <a:spLocks noChangeArrowheads="1"/>
          </p:cNvSpPr>
          <p:nvPr/>
        </p:nvSpPr>
        <p:spPr bwMode="auto">
          <a:xfrm>
            <a:off x="76200" y="1600200"/>
            <a:ext cx="85344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11/1T</a:t>
            </a:r>
            <a:r>
              <a:rPr lang="en-US" sz="1400" b="1" i="1" dirty="0">
                <a:solidFill>
                  <a:srgbClr val="00B050"/>
                </a:solidFill>
              </a:rPr>
              <a:t>	     </a:t>
            </a:r>
            <a:r>
              <a:rPr lang="en-US" sz="1400" b="1" i="1" dirty="0" smtClean="0">
                <a:solidFill>
                  <a:srgbClr val="00B050"/>
                </a:solidFill>
              </a:rPr>
              <a:t>     12                    13                      14                    15                     16                     17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1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8                   9                10                11              12                13               </a:t>
            </a:r>
            <a:r>
              <a:rPr lang="en-US" b="1" dirty="0" smtClean="0">
                <a:solidFill>
                  <a:srgbClr val="FF0066"/>
                </a:solidFill>
              </a:rPr>
              <a:t> 14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2" name="Text Box 26"/>
          <p:cNvSpPr txBox="1">
            <a:spLocks noChangeArrowheads="1"/>
          </p:cNvSpPr>
          <p:nvPr/>
        </p:nvSpPr>
        <p:spPr bwMode="auto">
          <a:xfrm>
            <a:off x="76200" y="2732208"/>
            <a:ext cx="8382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   18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19                    20                     21                    22                     23                      24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3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15                </a:t>
            </a:r>
            <a:r>
              <a:rPr lang="en-US" b="1" dirty="0" smtClean="0">
                <a:solidFill>
                  <a:srgbClr val="FF0066"/>
                </a:solidFill>
              </a:rPr>
              <a:t> 16              </a:t>
            </a:r>
            <a:r>
              <a:rPr lang="en-US" b="1" dirty="0">
                <a:solidFill>
                  <a:srgbClr val="FF0066"/>
                </a:solidFill>
              </a:rPr>
              <a:t>17                18              19                20               </a:t>
            </a:r>
            <a:r>
              <a:rPr lang="en-US" b="1" dirty="0" smtClean="0">
                <a:solidFill>
                  <a:srgbClr val="FF0066"/>
                </a:solidFill>
              </a:rPr>
              <a:t> 21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4" name="Text Box 28"/>
          <p:cNvSpPr txBox="1">
            <a:spLocks noChangeArrowheads="1"/>
          </p:cNvSpPr>
          <p:nvPr/>
        </p:nvSpPr>
        <p:spPr bwMode="auto">
          <a:xfrm>
            <a:off x="152399" y="3799008"/>
            <a:ext cx="8588689" cy="331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 </a:t>
            </a:r>
            <a:r>
              <a:rPr lang="en-US" sz="1400" b="1" i="1" dirty="0" smtClean="0">
                <a:solidFill>
                  <a:srgbClr val="00B050"/>
                </a:solidFill>
              </a:rPr>
              <a:t>25                        </a:t>
            </a:r>
            <a:r>
              <a:rPr lang="en-US" sz="1400" b="1" i="1" dirty="0">
                <a:solidFill>
                  <a:srgbClr val="00B050"/>
                </a:solidFill>
              </a:rPr>
              <a:t>26                   27                      28                   29                     </a:t>
            </a:r>
            <a:r>
              <a:rPr lang="en-US" sz="1600" b="1" i="1" dirty="0" smtClean="0">
                <a:solidFill>
                  <a:srgbClr val="00B050"/>
                </a:solidFill>
              </a:rPr>
              <a:t>1/2Đ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2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5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22                 23              24                25              26                27               </a:t>
            </a:r>
            <a:r>
              <a:rPr lang="en-US" b="1" dirty="0" smtClean="0">
                <a:solidFill>
                  <a:srgbClr val="FF0066"/>
                </a:solidFill>
              </a:rPr>
              <a:t> 28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26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109138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400" b="1" i="1" dirty="0">
                <a:solidFill>
                  <a:srgbClr val="00B050"/>
                </a:solidFill>
              </a:rPr>
              <a:t>3</a:t>
            </a:r>
            <a:r>
              <a:rPr lang="en-US" sz="14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 smtClean="0">
                <a:solidFill>
                  <a:srgbClr val="12BED0"/>
                </a:solidFill>
              </a:rPr>
              <a:t> 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5                       6                      7                        8                       9                    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27" name="Text Box 31"/>
          <p:cNvSpPr txBox="1">
            <a:spLocks noChangeArrowheads="1"/>
          </p:cNvSpPr>
          <p:nvPr/>
        </p:nvSpPr>
        <p:spPr bwMode="auto">
          <a:xfrm>
            <a:off x="5251499" y="4350279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8" name="Text Box 32"/>
          <p:cNvSpPr txBox="1">
            <a:spLocks noChangeArrowheads="1"/>
          </p:cNvSpPr>
          <p:nvPr/>
        </p:nvSpPr>
        <p:spPr bwMode="auto">
          <a:xfrm>
            <a:off x="5272807" y="2213060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29" name="Text Box 33"/>
          <p:cNvSpPr txBox="1">
            <a:spLocks noChangeArrowheads="1"/>
          </p:cNvSpPr>
          <p:nvPr/>
        </p:nvSpPr>
        <p:spPr bwMode="auto">
          <a:xfrm>
            <a:off x="4067754" y="4349391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2" name="Text Box 36"/>
          <p:cNvSpPr txBox="1">
            <a:spLocks noChangeArrowheads="1"/>
          </p:cNvSpPr>
          <p:nvPr/>
        </p:nvSpPr>
        <p:spPr bwMode="auto">
          <a:xfrm>
            <a:off x="6459902" y="5453561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3" name="Text Box 37"/>
          <p:cNvSpPr txBox="1">
            <a:spLocks noChangeArrowheads="1"/>
          </p:cNvSpPr>
          <p:nvPr/>
        </p:nvSpPr>
        <p:spPr bwMode="auto">
          <a:xfrm>
            <a:off x="279474" y="324884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08937" name="Text Box 41"/>
          <p:cNvSpPr txBox="1">
            <a:spLocks noChangeArrowheads="1"/>
          </p:cNvSpPr>
          <p:nvPr/>
        </p:nvSpPr>
        <p:spPr bwMode="auto">
          <a:xfrm>
            <a:off x="103909" y="99715"/>
            <a:ext cx="8936182" cy="423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200" b="1" dirty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March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dirty="0" smtClean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– 2014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3</a:t>
            </a:r>
            <a:endParaRPr lang="en-US" sz="2200" b="1" dirty="0">
              <a:solidFill>
                <a:srgbClr val="00B05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  <p:sp>
        <p:nvSpPr>
          <p:cNvPr id="208938" name="Text Box 42"/>
          <p:cNvSpPr txBox="1">
            <a:spLocks noChangeArrowheads="1"/>
          </p:cNvSpPr>
          <p:nvPr/>
        </p:nvSpPr>
        <p:spPr bwMode="auto">
          <a:xfrm>
            <a:off x="278534" y="572393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29                 30              </a:t>
            </a:r>
            <a:r>
              <a:rPr lang="en-US" b="1" dirty="0" smtClean="0">
                <a:solidFill>
                  <a:srgbClr val="FF0066"/>
                </a:solidFill>
              </a:rPr>
              <a:t>31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08940" name="Text Box 44"/>
          <p:cNvSpPr txBox="1">
            <a:spLocks noChangeArrowheads="1"/>
          </p:cNvSpPr>
          <p:nvPr/>
        </p:nvSpPr>
        <p:spPr bwMode="auto">
          <a:xfrm>
            <a:off x="228600" y="6009084"/>
            <a:ext cx="7758545" cy="300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b="1" i="1" dirty="0" smtClean="0">
                <a:solidFill>
                  <a:srgbClr val="00B050"/>
                </a:solidFill>
              </a:rPr>
              <a:t>10                        11                    12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08944" name="Text Box 48"/>
          <p:cNvSpPr txBox="1">
            <a:spLocks noChangeArrowheads="1"/>
          </p:cNvSpPr>
          <p:nvPr/>
        </p:nvSpPr>
        <p:spPr bwMode="auto">
          <a:xfrm>
            <a:off x="2789385" y="4361568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31"/>
          <p:cNvSpPr txBox="1">
            <a:spLocks noChangeArrowheads="1"/>
          </p:cNvSpPr>
          <p:nvPr/>
        </p:nvSpPr>
        <p:spPr bwMode="auto">
          <a:xfrm>
            <a:off x="6464794" y="3256360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2" name="Text Box 33"/>
          <p:cNvSpPr txBox="1">
            <a:spLocks noChangeArrowheads="1"/>
          </p:cNvSpPr>
          <p:nvPr/>
        </p:nvSpPr>
        <p:spPr bwMode="auto">
          <a:xfrm>
            <a:off x="4061692" y="2213840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3" name="Text Box 48"/>
          <p:cNvSpPr txBox="1">
            <a:spLocks noChangeArrowheads="1"/>
          </p:cNvSpPr>
          <p:nvPr/>
        </p:nvSpPr>
        <p:spPr bwMode="auto">
          <a:xfrm>
            <a:off x="6498407" y="4357485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6" name="Text Box 31"/>
          <p:cNvSpPr txBox="1">
            <a:spLocks noChangeArrowheads="1"/>
          </p:cNvSpPr>
          <p:nvPr/>
        </p:nvSpPr>
        <p:spPr bwMode="auto">
          <a:xfrm>
            <a:off x="7689273" y="3248843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5" name="Text Box 55"/>
          <p:cNvSpPr txBox="1">
            <a:spLocks noChangeArrowheads="1"/>
          </p:cNvSpPr>
          <p:nvPr/>
        </p:nvSpPr>
        <p:spPr bwMode="auto">
          <a:xfrm>
            <a:off x="5114056" y="1711942"/>
            <a:ext cx="1598612" cy="523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4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Rằm</a:t>
            </a:r>
            <a:r>
              <a:rPr lang="en-US" sz="14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Thượng</a:t>
            </a:r>
            <a:r>
              <a:rPr lang="en-US" sz="1400" b="1" dirty="0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Ngươn</a:t>
            </a:r>
            <a:endParaRPr lang="en-US" sz="1400" b="1" dirty="0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58326" y="2932752"/>
            <a:ext cx="118403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kỷ-niệm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Ngài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Trần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Khai-Pháp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69876" y="3784224"/>
            <a:ext cx="109660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kỷ-niệm</a:t>
            </a:r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Phối-Thánh</a:t>
            </a:r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Bùi-Ái-Thoại</a:t>
            </a:r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0" name="Text Box 23"/>
          <p:cNvSpPr txBox="1">
            <a:spLocks noChangeArrowheads="1"/>
          </p:cNvSpPr>
          <p:nvPr/>
        </p:nvSpPr>
        <p:spPr bwMode="auto">
          <a:xfrm>
            <a:off x="277812" y="5733752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                                                          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April 1      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2                  3                  4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                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4" name="Text Box 24"/>
          <p:cNvSpPr txBox="1">
            <a:spLocks noChangeArrowheads="1"/>
          </p:cNvSpPr>
          <p:nvPr/>
        </p:nvSpPr>
        <p:spPr bwMode="auto">
          <a:xfrm>
            <a:off x="529184" y="6030278"/>
            <a:ext cx="768927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00B050"/>
                </a:solidFill>
              </a:rPr>
              <a:t>                                               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13</a:t>
            </a:r>
            <a:r>
              <a:rPr lang="en-US" sz="1400" b="1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14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                14                      15                     16</a:t>
            </a:r>
            <a:endParaRPr lang="en-US" sz="1400" b="1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5" name="Text Box 36"/>
          <p:cNvSpPr txBox="1">
            <a:spLocks noChangeArrowheads="1"/>
          </p:cNvSpPr>
          <p:nvPr/>
        </p:nvSpPr>
        <p:spPr bwMode="auto">
          <a:xfrm>
            <a:off x="6475843" y="6495096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6" name="Text Box 36"/>
          <p:cNvSpPr txBox="1">
            <a:spLocks noChangeArrowheads="1"/>
          </p:cNvSpPr>
          <p:nvPr/>
        </p:nvSpPr>
        <p:spPr bwMode="auto">
          <a:xfrm>
            <a:off x="5220190" y="6495096"/>
            <a:ext cx="1018886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029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24691" y="38147"/>
            <a:ext cx="8866909" cy="40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64" tIns="45681" rIns="91364" bIns="45681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marL="496888"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92188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marL="1489075" defTabSz="992188">
              <a:defRPr>
                <a:solidFill>
                  <a:schemeClr val="tx1"/>
                </a:solidFill>
                <a:latin typeface="Arial" charset="0"/>
              </a:defRPr>
            </a:lvl4pPr>
            <a:lvl5pPr marL="1985963" defTabSz="992188">
              <a:defRPr>
                <a:solidFill>
                  <a:schemeClr val="tx1"/>
                </a:solidFill>
                <a:latin typeface="Arial" charset="0"/>
              </a:defRPr>
            </a:lvl5pPr>
            <a:lvl6pPr marL="24431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003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75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14763"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Đại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Tam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Kỳ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Phổ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Độ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–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Năm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Đạo</a:t>
            </a:r>
            <a:r>
              <a:rPr lang="en-US" sz="20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Thứ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90 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–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Tòa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Thánh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Tây</a:t>
            </a:r>
            <a:r>
              <a:rPr lang="en-US" sz="2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 </a:t>
            </a:r>
            <a:r>
              <a:rPr lang="en-US" sz="2000" b="1" dirty="0" err="1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Georgia" pitchFamily="18" charset="0"/>
              </a:rPr>
              <a:t>Ninh</a:t>
            </a:r>
            <a:endParaRPr lang="en-US" sz="2000" b="1" dirty="0">
              <a:solidFill>
                <a:srgbClr val="CC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Georgia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19100" y="6292600"/>
            <a:ext cx="8305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                 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Cỏi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thế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nơi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đức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Lòng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Thánh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chứng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ctr"/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Nhân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sanh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thấy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khổ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tay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cứu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Chẳng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mất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địa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vị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cao</a:t>
            </a:r>
            <a:r>
              <a:rPr lang="en-US" sz="1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it-IT" sz="16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 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Thi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Văn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Dạy</a:t>
            </a:r>
            <a:r>
              <a:rPr lang="en-US" sz="1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400" b="1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Đạo</a:t>
            </a:r>
            <a:endParaRPr lang="en-US" sz="1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51" y="464127"/>
            <a:ext cx="8790709" cy="586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35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Line 2"/>
          <p:cNvSpPr>
            <a:spLocks noChangeShapeType="1"/>
          </p:cNvSpPr>
          <p:nvPr/>
        </p:nvSpPr>
        <p:spPr bwMode="auto">
          <a:xfrm>
            <a:off x="278535" y="1351359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7" name="Line 3"/>
          <p:cNvSpPr>
            <a:spLocks noChangeShapeType="1"/>
          </p:cNvSpPr>
          <p:nvPr/>
        </p:nvSpPr>
        <p:spPr bwMode="auto">
          <a:xfrm>
            <a:off x="278535" y="2466083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8" name="Line 4"/>
          <p:cNvSpPr>
            <a:spLocks noChangeShapeType="1"/>
          </p:cNvSpPr>
          <p:nvPr/>
        </p:nvSpPr>
        <p:spPr bwMode="auto">
          <a:xfrm>
            <a:off x="278535" y="3503414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49" name="Line 5"/>
          <p:cNvSpPr>
            <a:spLocks noChangeShapeType="1"/>
          </p:cNvSpPr>
          <p:nvPr/>
        </p:nvSpPr>
        <p:spPr bwMode="auto">
          <a:xfrm>
            <a:off x="278535" y="4616648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0" name="Line 6"/>
          <p:cNvSpPr>
            <a:spLocks noChangeShapeType="1"/>
          </p:cNvSpPr>
          <p:nvPr/>
        </p:nvSpPr>
        <p:spPr bwMode="auto">
          <a:xfrm>
            <a:off x="278535" y="5731372"/>
            <a:ext cx="8657647" cy="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1" name="Line 7"/>
          <p:cNvSpPr>
            <a:spLocks noChangeShapeType="1"/>
          </p:cNvSpPr>
          <p:nvPr/>
        </p:nvSpPr>
        <p:spPr bwMode="auto">
          <a:xfrm>
            <a:off x="1593273" y="1055192"/>
            <a:ext cx="0" cy="57150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2" name="Line 8"/>
          <p:cNvSpPr>
            <a:spLocks noChangeShapeType="1"/>
          </p:cNvSpPr>
          <p:nvPr/>
        </p:nvSpPr>
        <p:spPr bwMode="auto">
          <a:xfrm>
            <a:off x="2770909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3" name="Line 9"/>
          <p:cNvSpPr>
            <a:spLocks noChangeShapeType="1"/>
          </p:cNvSpPr>
          <p:nvPr/>
        </p:nvSpPr>
        <p:spPr bwMode="auto">
          <a:xfrm>
            <a:off x="4017818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4" name="Line 10"/>
          <p:cNvSpPr>
            <a:spLocks noChangeShapeType="1"/>
          </p:cNvSpPr>
          <p:nvPr/>
        </p:nvSpPr>
        <p:spPr bwMode="auto">
          <a:xfrm>
            <a:off x="5195455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5" name="Line 11"/>
          <p:cNvSpPr>
            <a:spLocks noChangeShapeType="1"/>
          </p:cNvSpPr>
          <p:nvPr/>
        </p:nvSpPr>
        <p:spPr bwMode="auto">
          <a:xfrm>
            <a:off x="6442364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6" name="Line 12"/>
          <p:cNvSpPr>
            <a:spLocks noChangeShapeType="1"/>
          </p:cNvSpPr>
          <p:nvPr/>
        </p:nvSpPr>
        <p:spPr bwMode="auto">
          <a:xfrm>
            <a:off x="7689273" y="1351359"/>
            <a:ext cx="0" cy="5418833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6" tIns="42108" rIns="84216" bIns="42108"/>
          <a:lstStyle/>
          <a:p>
            <a:endParaRPr lang="en-US"/>
          </a:p>
        </p:txBody>
      </p:sp>
      <p:sp>
        <p:nvSpPr>
          <p:cNvPr id="210957" name="Rectangle 13"/>
          <p:cNvSpPr>
            <a:spLocks noChangeArrowheads="1"/>
          </p:cNvSpPr>
          <p:nvPr/>
        </p:nvSpPr>
        <p:spPr bwMode="auto">
          <a:xfrm>
            <a:off x="278535" y="1351359"/>
            <a:ext cx="8657647" cy="5418833"/>
          </a:xfrm>
          <a:prstGeom prst="rect">
            <a:avLst/>
          </a:prstGeom>
          <a:noFill/>
          <a:ln w="9525">
            <a:solidFill>
              <a:srgbClr val="3399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8" name="Rectangle 14"/>
          <p:cNvSpPr>
            <a:spLocks noChangeArrowheads="1"/>
          </p:cNvSpPr>
          <p:nvPr/>
        </p:nvSpPr>
        <p:spPr bwMode="auto">
          <a:xfrm>
            <a:off x="278535" y="1055192"/>
            <a:ext cx="8657647" cy="296168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lIns="84216" tIns="42108" rIns="84216" bIns="42108" anchor="ctr"/>
          <a:lstStyle/>
          <a:p>
            <a:endParaRPr lang="en-US"/>
          </a:p>
        </p:txBody>
      </p:sp>
      <p:sp>
        <p:nvSpPr>
          <p:cNvPr id="210959" name="Text Box 15"/>
          <p:cNvSpPr txBox="1">
            <a:spLocks noChangeArrowheads="1"/>
          </p:cNvSpPr>
          <p:nvPr/>
        </p:nvSpPr>
        <p:spPr bwMode="auto">
          <a:xfrm>
            <a:off x="554182" y="1028403"/>
            <a:ext cx="86402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dirty="0">
                <a:solidFill>
                  <a:schemeClr val="bg1"/>
                </a:solidFill>
              </a:rPr>
              <a:t>Sunday</a:t>
            </a:r>
          </a:p>
        </p:txBody>
      </p:sp>
      <p:sp>
        <p:nvSpPr>
          <p:cNvPr id="210960" name="Text Box 16"/>
          <p:cNvSpPr txBox="1">
            <a:spLocks noChangeArrowheads="1"/>
          </p:cNvSpPr>
          <p:nvPr/>
        </p:nvSpPr>
        <p:spPr bwMode="auto">
          <a:xfrm>
            <a:off x="1731819" y="1023937"/>
            <a:ext cx="89608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Monday</a:t>
            </a:r>
          </a:p>
        </p:txBody>
      </p:sp>
      <p:sp>
        <p:nvSpPr>
          <p:cNvPr id="210961" name="Text Box 17"/>
          <p:cNvSpPr txBox="1">
            <a:spLocks noChangeArrowheads="1"/>
          </p:cNvSpPr>
          <p:nvPr/>
        </p:nvSpPr>
        <p:spPr bwMode="auto">
          <a:xfrm>
            <a:off x="4003387" y="1023937"/>
            <a:ext cx="123566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Wednesday</a:t>
            </a:r>
          </a:p>
        </p:txBody>
      </p:sp>
      <p:sp>
        <p:nvSpPr>
          <p:cNvPr id="210962" name="Text Box 18"/>
          <p:cNvSpPr txBox="1">
            <a:spLocks noChangeArrowheads="1"/>
          </p:cNvSpPr>
          <p:nvPr/>
        </p:nvSpPr>
        <p:spPr bwMode="auto">
          <a:xfrm>
            <a:off x="2909455" y="1023937"/>
            <a:ext cx="93628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Tuesday</a:t>
            </a:r>
          </a:p>
        </p:txBody>
      </p:sp>
      <p:sp>
        <p:nvSpPr>
          <p:cNvPr id="210963" name="Text Box 19"/>
          <p:cNvSpPr txBox="1">
            <a:spLocks noChangeArrowheads="1"/>
          </p:cNvSpPr>
          <p:nvPr/>
        </p:nvSpPr>
        <p:spPr bwMode="auto">
          <a:xfrm>
            <a:off x="5334000" y="1023937"/>
            <a:ext cx="1035541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Thursday</a:t>
            </a:r>
          </a:p>
        </p:txBody>
      </p:sp>
      <p:sp>
        <p:nvSpPr>
          <p:cNvPr id="210964" name="Text Box 20"/>
          <p:cNvSpPr txBox="1">
            <a:spLocks noChangeArrowheads="1"/>
          </p:cNvSpPr>
          <p:nvPr/>
        </p:nvSpPr>
        <p:spPr bwMode="auto">
          <a:xfrm>
            <a:off x="6692035" y="1023937"/>
            <a:ext cx="747000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Friday</a:t>
            </a:r>
          </a:p>
        </p:txBody>
      </p:sp>
      <p:sp>
        <p:nvSpPr>
          <p:cNvPr id="210965" name="Text Box 21"/>
          <p:cNvSpPr txBox="1">
            <a:spLocks noChangeArrowheads="1"/>
          </p:cNvSpPr>
          <p:nvPr/>
        </p:nvSpPr>
        <p:spPr bwMode="auto">
          <a:xfrm>
            <a:off x="7840807" y="1023937"/>
            <a:ext cx="993863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>
                <a:solidFill>
                  <a:schemeClr val="bg1"/>
                </a:solidFill>
              </a:rPr>
              <a:t>Saturday</a:t>
            </a:r>
          </a:p>
        </p:txBody>
      </p:sp>
      <p:sp>
        <p:nvSpPr>
          <p:cNvPr id="210966" name="Text Box 22"/>
          <p:cNvSpPr txBox="1">
            <a:spLocks noChangeArrowheads="1"/>
          </p:cNvSpPr>
          <p:nvPr/>
        </p:nvSpPr>
        <p:spPr bwMode="auto">
          <a:xfrm>
            <a:off x="115455" y="714375"/>
            <a:ext cx="8820728" cy="285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300" b="1" dirty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smtClean="0">
                <a:solidFill>
                  <a:srgbClr val="12BED0"/>
                </a:solidFill>
                <a:latin typeface="Verdana" pitchFamily="34" charset="0"/>
              </a:rPr>
              <a:t>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Chủ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Nhật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Hai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Ba 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Tư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Năm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Sáu</a:t>
            </a:r>
            <a:r>
              <a:rPr lang="en-US" sz="1300" b="1" dirty="0">
                <a:solidFill>
                  <a:srgbClr val="FF0000"/>
                </a:solidFill>
                <a:latin typeface="Verdana" pitchFamily="34" charset="0"/>
              </a:rPr>
              <a:t>         </a:t>
            </a:r>
            <a:r>
              <a:rPr lang="en-US" sz="1300" b="1" dirty="0" err="1" smtClean="0">
                <a:solidFill>
                  <a:srgbClr val="FF0000"/>
                </a:solidFill>
                <a:latin typeface="Verdana" pitchFamily="34" charset="0"/>
              </a:rPr>
              <a:t>Thứ</a:t>
            </a:r>
            <a:r>
              <a:rPr lang="en-US" sz="1300" b="1" dirty="0" smtClean="0">
                <a:solidFill>
                  <a:srgbClr val="FF0000"/>
                </a:solidFill>
                <a:latin typeface="Verdana" pitchFamily="34" charset="0"/>
              </a:rPr>
              <a:t> </a:t>
            </a:r>
            <a:r>
              <a:rPr lang="en-US" sz="1300" b="1" dirty="0" err="1">
                <a:solidFill>
                  <a:srgbClr val="FF0000"/>
                </a:solidFill>
                <a:latin typeface="Verdana" pitchFamily="34" charset="0"/>
              </a:rPr>
              <a:t>Bảy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0967" name="Text Box 23"/>
          <p:cNvSpPr txBox="1">
            <a:spLocks noChangeArrowheads="1"/>
          </p:cNvSpPr>
          <p:nvPr/>
        </p:nvSpPr>
        <p:spPr bwMode="auto">
          <a:xfrm>
            <a:off x="278534" y="1357313"/>
            <a:ext cx="8588375" cy="361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Mar 29          30              31               </a:t>
            </a:r>
            <a:r>
              <a:rPr lang="en-US" b="1" dirty="0">
                <a:solidFill>
                  <a:srgbClr val="FF0066"/>
                </a:solidFill>
              </a:rPr>
              <a:t>1                2                  3                  4                                                      </a:t>
            </a:r>
          </a:p>
        </p:txBody>
      </p:sp>
      <p:sp>
        <p:nvSpPr>
          <p:cNvPr id="210968" name="Text Box 24"/>
          <p:cNvSpPr txBox="1">
            <a:spLocks noChangeArrowheads="1"/>
          </p:cNvSpPr>
          <p:nvPr/>
        </p:nvSpPr>
        <p:spPr bwMode="auto">
          <a:xfrm>
            <a:off x="274996" y="1600200"/>
            <a:ext cx="7947678" cy="331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10/2</a:t>
            </a:r>
            <a:r>
              <a:rPr lang="en-US" sz="16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Đ </a:t>
            </a:r>
            <a:r>
              <a:rPr lang="en-US" sz="15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              11                  12                   </a:t>
            </a:r>
            <a:r>
              <a:rPr lang="en-US" sz="1500" b="1" i="1" dirty="0" smtClean="0">
                <a:solidFill>
                  <a:srgbClr val="00B050"/>
                </a:solidFill>
              </a:rPr>
              <a:t>13</a:t>
            </a:r>
            <a:r>
              <a:rPr lang="en-US" sz="1400" b="1" i="1" dirty="0">
                <a:solidFill>
                  <a:srgbClr val="00B050"/>
                </a:solidFill>
              </a:rPr>
              <a:t>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14                      15                     16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69" name="Text Box 25"/>
          <p:cNvSpPr txBox="1">
            <a:spLocks noChangeArrowheads="1"/>
          </p:cNvSpPr>
          <p:nvPr/>
        </p:nvSpPr>
        <p:spPr bwMode="auto">
          <a:xfrm>
            <a:off x="278534" y="2470548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5                  </a:t>
            </a:r>
            <a:r>
              <a:rPr lang="en-US" b="1" dirty="0" smtClean="0">
                <a:solidFill>
                  <a:srgbClr val="FF0066"/>
                </a:solidFill>
              </a:rPr>
              <a:t> 6                 7                 </a:t>
            </a:r>
            <a:r>
              <a:rPr lang="en-US" b="1" dirty="0">
                <a:solidFill>
                  <a:srgbClr val="FF0066"/>
                </a:solidFill>
              </a:rPr>
              <a:t>8                </a:t>
            </a:r>
            <a:r>
              <a:rPr lang="en-US" b="1" dirty="0" smtClean="0">
                <a:solidFill>
                  <a:srgbClr val="FF0066"/>
                </a:solidFill>
              </a:rPr>
              <a:t> 9                 10                </a:t>
            </a:r>
            <a:r>
              <a:rPr lang="en-US" b="1" dirty="0">
                <a:solidFill>
                  <a:srgbClr val="FF0066"/>
                </a:solidFill>
              </a:rPr>
              <a:t>11                                            </a:t>
            </a:r>
          </a:p>
        </p:txBody>
      </p:sp>
      <p:sp>
        <p:nvSpPr>
          <p:cNvPr id="210970" name="Text Box 26"/>
          <p:cNvSpPr txBox="1">
            <a:spLocks noChangeArrowheads="1"/>
          </p:cNvSpPr>
          <p:nvPr/>
        </p:nvSpPr>
        <p:spPr bwMode="auto">
          <a:xfrm>
            <a:off x="214745" y="2732208"/>
            <a:ext cx="8450989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12BED0"/>
                </a:solidFill>
              </a:rPr>
              <a:t> </a:t>
            </a:r>
            <a:r>
              <a:rPr lang="en-US" sz="1500" b="1" i="1" dirty="0" smtClean="0">
                <a:solidFill>
                  <a:srgbClr val="00B050"/>
                </a:solidFill>
              </a:rPr>
              <a:t>17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18                    19	                 20                    21                     22                     23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1" name="Text Box 27"/>
          <p:cNvSpPr txBox="1">
            <a:spLocks noChangeArrowheads="1"/>
          </p:cNvSpPr>
          <p:nvPr/>
        </p:nvSpPr>
        <p:spPr bwMode="auto">
          <a:xfrm>
            <a:off x="278534" y="3542110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12                </a:t>
            </a:r>
            <a:r>
              <a:rPr lang="en-US" b="1" dirty="0" smtClean="0">
                <a:solidFill>
                  <a:srgbClr val="FF0066"/>
                </a:solidFill>
              </a:rPr>
              <a:t> 13              </a:t>
            </a:r>
            <a:r>
              <a:rPr lang="en-US" b="1" dirty="0">
                <a:solidFill>
                  <a:srgbClr val="FF0066"/>
                </a:solidFill>
              </a:rPr>
              <a:t>14               </a:t>
            </a:r>
            <a:r>
              <a:rPr lang="en-US" b="1" dirty="0" smtClean="0">
                <a:solidFill>
                  <a:srgbClr val="FF0066"/>
                </a:solidFill>
              </a:rPr>
              <a:t> 15              </a:t>
            </a:r>
            <a:r>
              <a:rPr lang="en-US" b="1" dirty="0">
                <a:solidFill>
                  <a:srgbClr val="FF0066"/>
                </a:solidFill>
              </a:rPr>
              <a:t>16                17               </a:t>
            </a:r>
            <a:r>
              <a:rPr lang="en-US" b="1" dirty="0" smtClean="0">
                <a:solidFill>
                  <a:srgbClr val="FF0066"/>
                </a:solidFill>
              </a:rPr>
              <a:t> 18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2" name="Text Box 28"/>
          <p:cNvSpPr txBox="1">
            <a:spLocks noChangeArrowheads="1"/>
          </p:cNvSpPr>
          <p:nvPr/>
        </p:nvSpPr>
        <p:spPr bwMode="auto">
          <a:xfrm>
            <a:off x="214747" y="3799008"/>
            <a:ext cx="8007926" cy="31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24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25                    26                     27                    28                     29                      30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3" name="Text Box 29"/>
          <p:cNvSpPr txBox="1">
            <a:spLocks noChangeArrowheads="1"/>
          </p:cNvSpPr>
          <p:nvPr/>
        </p:nvSpPr>
        <p:spPr bwMode="auto">
          <a:xfrm>
            <a:off x="278534" y="4613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19                </a:t>
            </a:r>
            <a:r>
              <a:rPr lang="en-US" b="1" dirty="0" smtClean="0">
                <a:solidFill>
                  <a:srgbClr val="FF0066"/>
                </a:solidFill>
              </a:rPr>
              <a:t> 20              21                </a:t>
            </a:r>
            <a:r>
              <a:rPr lang="en-US" b="1" dirty="0">
                <a:solidFill>
                  <a:srgbClr val="FF0066"/>
                </a:solidFill>
              </a:rPr>
              <a:t>22              23                24               </a:t>
            </a:r>
            <a:r>
              <a:rPr lang="en-US" b="1" dirty="0" smtClean="0">
                <a:solidFill>
                  <a:srgbClr val="FF0066"/>
                </a:solidFill>
              </a:rPr>
              <a:t> 25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4" name="Text Box 30"/>
          <p:cNvSpPr txBox="1">
            <a:spLocks noChangeArrowheads="1"/>
          </p:cNvSpPr>
          <p:nvPr/>
        </p:nvSpPr>
        <p:spPr bwMode="auto">
          <a:xfrm>
            <a:off x="228600" y="4865808"/>
            <a:ext cx="8707582" cy="331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>
                <a:solidFill>
                  <a:srgbClr val="12BED0"/>
                </a:solidFill>
              </a:rPr>
              <a:t> </a:t>
            </a:r>
            <a:r>
              <a:rPr lang="en-US" sz="1600" b="1" i="1" dirty="0" smtClean="0">
                <a:solidFill>
                  <a:srgbClr val="00B050"/>
                </a:solidFill>
              </a:rPr>
              <a:t>1/3T 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2                      3                        4                     5                       6                        7 </a:t>
            </a:r>
            <a:endParaRPr lang="en-US" sz="1400" b="1" i="1" dirty="0">
              <a:solidFill>
                <a:srgbClr val="00B050"/>
              </a:solidFill>
            </a:endParaRPr>
          </a:p>
        </p:txBody>
      </p:sp>
      <p:sp>
        <p:nvSpPr>
          <p:cNvPr id="210975" name="Text Box 31"/>
          <p:cNvSpPr txBox="1">
            <a:spLocks noChangeArrowheads="1"/>
          </p:cNvSpPr>
          <p:nvPr/>
        </p:nvSpPr>
        <p:spPr bwMode="auto">
          <a:xfrm>
            <a:off x="278534" y="5756673"/>
            <a:ext cx="8588375" cy="37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b="1" dirty="0">
                <a:solidFill>
                  <a:srgbClr val="FF0066"/>
                </a:solidFill>
              </a:rPr>
              <a:t>26              </a:t>
            </a:r>
            <a:r>
              <a:rPr lang="en-US" b="1" dirty="0" smtClean="0">
                <a:solidFill>
                  <a:srgbClr val="FF0066"/>
                </a:solidFill>
              </a:rPr>
              <a:t>   </a:t>
            </a:r>
            <a:r>
              <a:rPr lang="en-US" b="1" dirty="0">
                <a:solidFill>
                  <a:srgbClr val="FF0066"/>
                </a:solidFill>
              </a:rPr>
              <a:t>27             </a:t>
            </a:r>
            <a:r>
              <a:rPr lang="en-US" b="1" dirty="0" smtClean="0">
                <a:solidFill>
                  <a:srgbClr val="FF0066"/>
                </a:solidFill>
              </a:rPr>
              <a:t> 28                29              30                                                                                                             </a:t>
            </a:r>
            <a:endParaRPr lang="en-US" b="1" dirty="0">
              <a:solidFill>
                <a:srgbClr val="FF0066"/>
              </a:solidFill>
            </a:endParaRPr>
          </a:p>
        </p:txBody>
      </p:sp>
      <p:sp>
        <p:nvSpPr>
          <p:cNvPr id="210976" name="Text Box 32"/>
          <p:cNvSpPr txBox="1">
            <a:spLocks noChangeArrowheads="1"/>
          </p:cNvSpPr>
          <p:nvPr/>
        </p:nvSpPr>
        <p:spPr bwMode="auto">
          <a:xfrm>
            <a:off x="228600" y="6009084"/>
            <a:ext cx="7689273" cy="315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138" tIns="42069" rIns="84138" bIns="42069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500" b="1" i="1" dirty="0" smtClean="0">
                <a:solidFill>
                  <a:srgbClr val="00B050"/>
                </a:solidFill>
              </a:rPr>
              <a:t> </a:t>
            </a:r>
            <a:r>
              <a:rPr lang="en-US" sz="1500" b="1" i="1" dirty="0">
                <a:solidFill>
                  <a:srgbClr val="00B050"/>
                </a:solidFill>
              </a:rPr>
              <a:t>8</a:t>
            </a:r>
            <a:r>
              <a:rPr lang="en-US" sz="1400" b="1" i="1" dirty="0">
                <a:solidFill>
                  <a:srgbClr val="00B050"/>
                </a:solidFill>
              </a:rPr>
              <a:t>	    </a:t>
            </a:r>
            <a:r>
              <a:rPr lang="en-US" sz="1400" b="1" i="1" dirty="0" smtClean="0">
                <a:solidFill>
                  <a:srgbClr val="00B050"/>
                </a:solidFill>
              </a:rPr>
              <a:t>   </a:t>
            </a:r>
            <a:r>
              <a:rPr lang="en-US" sz="1400" b="1" i="1" dirty="0">
                <a:solidFill>
                  <a:srgbClr val="00B050"/>
                </a:solidFill>
              </a:rPr>
              <a:t>9</a:t>
            </a:r>
            <a:r>
              <a:rPr lang="en-US" sz="1400" b="1" i="1" dirty="0" smtClean="0">
                <a:solidFill>
                  <a:srgbClr val="00B050"/>
                </a:solidFill>
              </a:rPr>
              <a:t>                       10                     11                    12                     </a:t>
            </a:r>
            <a:r>
              <a:rPr lang="en-US" sz="1400" b="1" i="1" dirty="0" smtClean="0">
                <a:solidFill>
                  <a:srgbClr val="12BED0"/>
                </a:solidFill>
              </a:rPr>
              <a:t>                            </a:t>
            </a:r>
            <a:endParaRPr lang="en-US" sz="1400" b="1" i="1" dirty="0">
              <a:solidFill>
                <a:srgbClr val="12BED0"/>
              </a:solidFill>
            </a:endParaRPr>
          </a:p>
        </p:txBody>
      </p:sp>
      <p:sp>
        <p:nvSpPr>
          <p:cNvPr id="210977" name="Text Box 33"/>
          <p:cNvSpPr txBox="1">
            <a:spLocks noChangeArrowheads="1"/>
          </p:cNvSpPr>
          <p:nvPr/>
        </p:nvSpPr>
        <p:spPr bwMode="auto">
          <a:xfrm>
            <a:off x="274995" y="5453552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8" name="Text Box 34"/>
          <p:cNvSpPr txBox="1">
            <a:spLocks noChangeArrowheads="1"/>
          </p:cNvSpPr>
          <p:nvPr/>
        </p:nvSpPr>
        <p:spPr bwMode="auto">
          <a:xfrm>
            <a:off x="6473465" y="2194572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79" name="Text Box 35"/>
          <p:cNvSpPr txBox="1">
            <a:spLocks noChangeArrowheads="1"/>
          </p:cNvSpPr>
          <p:nvPr/>
        </p:nvSpPr>
        <p:spPr bwMode="auto">
          <a:xfrm>
            <a:off x="5217775" y="437182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0" name="Text Box 36"/>
          <p:cNvSpPr txBox="1">
            <a:spLocks noChangeArrowheads="1"/>
          </p:cNvSpPr>
          <p:nvPr/>
        </p:nvSpPr>
        <p:spPr bwMode="auto">
          <a:xfrm>
            <a:off x="5120006" y="2221262"/>
            <a:ext cx="1151659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1" name="Text Box 37"/>
          <p:cNvSpPr txBox="1">
            <a:spLocks noChangeArrowheads="1"/>
          </p:cNvSpPr>
          <p:nvPr/>
        </p:nvSpPr>
        <p:spPr bwMode="auto">
          <a:xfrm>
            <a:off x="7772977" y="4365726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2" name="Text Box 38"/>
          <p:cNvSpPr txBox="1">
            <a:spLocks noChangeArrowheads="1"/>
          </p:cNvSpPr>
          <p:nvPr/>
        </p:nvSpPr>
        <p:spPr bwMode="auto">
          <a:xfrm>
            <a:off x="6500418" y="4371827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4" name="Text Box 40"/>
          <p:cNvSpPr txBox="1">
            <a:spLocks noChangeArrowheads="1"/>
          </p:cNvSpPr>
          <p:nvPr/>
        </p:nvSpPr>
        <p:spPr bwMode="auto">
          <a:xfrm>
            <a:off x="277092" y="4347318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85" name="Text Box 41"/>
          <p:cNvSpPr txBox="1">
            <a:spLocks noChangeArrowheads="1"/>
          </p:cNvSpPr>
          <p:nvPr/>
        </p:nvSpPr>
        <p:spPr bwMode="auto">
          <a:xfrm>
            <a:off x="228600" y="6518435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210992" name="Text Box 48"/>
          <p:cNvSpPr txBox="1">
            <a:spLocks noChangeArrowheads="1"/>
          </p:cNvSpPr>
          <p:nvPr/>
        </p:nvSpPr>
        <p:spPr bwMode="auto">
          <a:xfrm>
            <a:off x="1573269" y="3267722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51" name="Text Box 43"/>
          <p:cNvSpPr txBox="1">
            <a:spLocks noChangeArrowheads="1"/>
          </p:cNvSpPr>
          <p:nvPr/>
        </p:nvSpPr>
        <p:spPr bwMode="auto">
          <a:xfrm>
            <a:off x="114300" y="106363"/>
            <a:ext cx="9029700" cy="461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400" b="1" dirty="0" smtClean="0">
                <a:solidFill>
                  <a:srgbClr val="EE166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April         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Năm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Ất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Mùi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– 2015              </a:t>
            </a:r>
            <a:r>
              <a:rPr lang="en-US" sz="2200" b="1" dirty="0" err="1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Tháng</a:t>
            </a:r>
            <a:r>
              <a:rPr lang="en-US" sz="22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 </a:t>
            </a:r>
            <a:r>
              <a:rPr lang="en-US" sz="2200" b="1" dirty="0">
                <a:solidFill>
                  <a:srgbClr val="00B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</a:rPr>
              <a:t>4</a:t>
            </a:r>
          </a:p>
        </p:txBody>
      </p:sp>
      <p:sp>
        <p:nvSpPr>
          <p:cNvPr id="48" name="Text Box 33"/>
          <p:cNvSpPr txBox="1">
            <a:spLocks noChangeArrowheads="1"/>
          </p:cNvSpPr>
          <p:nvPr/>
        </p:nvSpPr>
        <p:spPr bwMode="auto">
          <a:xfrm>
            <a:off x="7675711" y="3242323"/>
            <a:ext cx="990023" cy="257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4210" tIns="42105" rIns="84210" bIns="42105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Ngày</a:t>
            </a:r>
            <a:r>
              <a:rPr lang="en-US" sz="1100" b="1" dirty="0">
                <a:solidFill>
                  <a:srgbClr val="00B050"/>
                </a:solidFill>
                <a:latin typeface="Verdana" pitchFamily="34" charset="0"/>
              </a:rPr>
              <a:t> </a:t>
            </a:r>
            <a:r>
              <a:rPr lang="en-US" sz="1100" b="1" dirty="0" err="1">
                <a:solidFill>
                  <a:srgbClr val="00B050"/>
                </a:solidFill>
                <a:latin typeface="Verdana" pitchFamily="34" charset="0"/>
              </a:rPr>
              <a:t>chay</a:t>
            </a:r>
            <a:endParaRPr lang="en-US" sz="1100" b="1" dirty="0">
              <a:solidFill>
                <a:srgbClr val="00B050"/>
              </a:solidFill>
              <a:latin typeface="Verdana" pitchFamily="34" charset="0"/>
            </a:endParaRPr>
          </a:p>
        </p:txBody>
      </p:sp>
      <p:sp>
        <p:nvSpPr>
          <p:cNvPr id="45" name="Text Box 62"/>
          <p:cNvSpPr txBox="1">
            <a:spLocks noChangeArrowheads="1"/>
          </p:cNvSpPr>
          <p:nvPr/>
        </p:nvSpPr>
        <p:spPr bwMode="auto">
          <a:xfrm>
            <a:off x="6355468" y="1716015"/>
            <a:ext cx="1423838" cy="576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5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05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5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05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50" b="1" dirty="0" smtClean="0">
                <a:solidFill>
                  <a:srgbClr val="FF0066"/>
                </a:solidFill>
                <a:latin typeface="Times New Roman" pitchFamily="18" charset="0"/>
              </a:rPr>
              <a:t>                      </a:t>
            </a:r>
            <a:r>
              <a:rPr lang="en-US" sz="1050" b="1" dirty="0" err="1" smtClean="0">
                <a:solidFill>
                  <a:srgbClr val="FF0066"/>
                </a:solidFill>
                <a:latin typeface="Times New Roman" pitchFamily="18" charset="0"/>
              </a:rPr>
              <a:t>Thái</a:t>
            </a:r>
            <a:r>
              <a:rPr lang="en-US" sz="105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50" b="1" dirty="0" err="1" smtClean="0">
                <a:solidFill>
                  <a:srgbClr val="FF0066"/>
                </a:solidFill>
                <a:latin typeface="Times New Roman" pitchFamily="18" charset="0"/>
              </a:rPr>
              <a:t>Thượng</a:t>
            </a:r>
            <a:r>
              <a:rPr lang="en-US" sz="105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50" b="1" dirty="0" err="1" smtClean="0">
                <a:solidFill>
                  <a:srgbClr val="FF0066"/>
                </a:solidFill>
                <a:latin typeface="Times New Roman" pitchFamily="18" charset="0"/>
              </a:rPr>
              <a:t>Lão</a:t>
            </a:r>
            <a:r>
              <a:rPr lang="en-US" sz="105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050" b="1" dirty="0" err="1" smtClean="0">
                <a:solidFill>
                  <a:srgbClr val="FF0066"/>
                </a:solidFill>
                <a:latin typeface="Times New Roman" pitchFamily="18" charset="0"/>
              </a:rPr>
              <a:t>Quân</a:t>
            </a:r>
            <a:endParaRPr lang="en-US" sz="105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6" name="Text Box 62"/>
          <p:cNvSpPr txBox="1">
            <a:spLocks noChangeArrowheads="1"/>
          </p:cNvSpPr>
          <p:nvPr/>
        </p:nvSpPr>
        <p:spPr bwMode="auto">
          <a:xfrm>
            <a:off x="2587537" y="3220525"/>
            <a:ext cx="1600200" cy="26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55" tIns="45678" rIns="91355" bIns="45678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100" b="1" dirty="0" err="1">
                <a:solidFill>
                  <a:srgbClr val="FF0066"/>
                </a:solidFill>
                <a:latin typeface="Times New Roman" pitchFamily="18" charset="0"/>
              </a:rPr>
              <a:t>Vía</a:t>
            </a:r>
            <a:r>
              <a:rPr lang="en-US" sz="11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100" b="1" dirty="0" err="1">
                <a:solidFill>
                  <a:srgbClr val="FF0066"/>
                </a:solidFill>
                <a:latin typeface="Times New Roman" pitchFamily="18" charset="0"/>
              </a:rPr>
              <a:t>Đức</a:t>
            </a:r>
            <a:r>
              <a:rPr lang="en-US" sz="1100" b="1" dirty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100" b="1" dirty="0" err="1" smtClean="0">
                <a:solidFill>
                  <a:srgbClr val="FF0066"/>
                </a:solidFill>
                <a:latin typeface="Times New Roman" pitchFamily="18" charset="0"/>
              </a:rPr>
              <a:t>Quan</a:t>
            </a:r>
            <a:r>
              <a:rPr lang="en-US" sz="1100" b="1" dirty="0" smtClean="0">
                <a:solidFill>
                  <a:srgbClr val="FF0066"/>
                </a:solidFill>
                <a:latin typeface="Times New Roman" pitchFamily="18" charset="0"/>
              </a:rPr>
              <a:t> </a:t>
            </a:r>
            <a:r>
              <a:rPr lang="en-US" sz="1100" b="1" dirty="0" err="1" smtClean="0">
                <a:solidFill>
                  <a:srgbClr val="FF0066"/>
                </a:solidFill>
                <a:latin typeface="Times New Roman" pitchFamily="18" charset="0"/>
              </a:rPr>
              <a:t>Âm</a:t>
            </a:r>
            <a:endParaRPr lang="en-US" sz="1100" b="1" dirty="0">
              <a:solidFill>
                <a:srgbClr val="FF0066"/>
              </a:solidFill>
              <a:latin typeface="Times New Roman" pitchFamily="18" charset="0"/>
            </a:endParaRPr>
          </a:p>
        </p:txBody>
      </p:sp>
      <p:sp>
        <p:nvSpPr>
          <p:cNvPr id="47" name="Text Box 52"/>
          <p:cNvSpPr txBox="1">
            <a:spLocks noChangeArrowheads="1"/>
          </p:cNvSpPr>
          <p:nvPr/>
        </p:nvSpPr>
        <p:spPr bwMode="auto">
          <a:xfrm>
            <a:off x="180646" y="5100744"/>
            <a:ext cx="1600200" cy="415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49" tIns="45674" rIns="91349" bIns="45674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Arial" charset="0"/>
              </a:defRPr>
            </a:lvl1pPr>
            <a:lvl2pPr defTabSz="992188">
              <a:defRPr>
                <a:solidFill>
                  <a:schemeClr val="tx1"/>
                </a:solidFill>
                <a:latin typeface="Arial" charset="0"/>
              </a:defRPr>
            </a:lvl2pPr>
            <a:lvl3pPr marL="912813" defTabSz="992188">
              <a:defRPr>
                <a:solidFill>
                  <a:schemeClr val="tx1"/>
                </a:solidFill>
                <a:latin typeface="Arial" charset="0"/>
              </a:defRPr>
            </a:lvl3pPr>
            <a:lvl4pPr defTabSz="992188">
              <a:defRPr>
                <a:solidFill>
                  <a:schemeClr val="tx1"/>
                </a:solidFill>
                <a:latin typeface="Arial" charset="0"/>
              </a:defRPr>
            </a:lvl4pPr>
            <a:lvl5pPr defTabSz="992188">
              <a:defRPr>
                <a:solidFill>
                  <a:schemeClr val="tx1"/>
                </a:solidFill>
                <a:latin typeface="Arial" charset="0"/>
              </a:defRPr>
            </a:lvl5pPr>
            <a:lvl6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defTabSz="9921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kỷ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niệm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Đức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Cao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Thượng</a:t>
            </a: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b="1" dirty="0" err="1">
                <a:latin typeface="Arial" panose="020B0604020202020204" pitchFamily="34" charset="0"/>
                <a:cs typeface="Arial" panose="020B0604020202020204" pitchFamily="34" charset="0"/>
              </a:rPr>
              <a:t>Phẩm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434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4281</TotalTime>
  <Words>2403</Words>
  <Application>Microsoft Office PowerPoint</Application>
  <PresentationFormat>On-screen Show (4:3)</PresentationFormat>
  <Paragraphs>495</Paragraphs>
  <Slides>25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Edwardian Script ITC</vt:lpstr>
      <vt:lpstr>Georgia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Tham Le</dc:creator>
  <cp:lastModifiedBy>Khanh Pham</cp:lastModifiedBy>
  <cp:revision>357</cp:revision>
  <cp:lastPrinted>2012-12-24T22:12:28Z</cp:lastPrinted>
  <dcterms:created xsi:type="dcterms:W3CDTF">2011-11-07T01:11:08Z</dcterms:created>
  <dcterms:modified xsi:type="dcterms:W3CDTF">2014-11-17T18:53:53Z</dcterms:modified>
</cp:coreProperties>
</file>

<file path=docProps/thumbnail.jpeg>
</file>